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sldIdLst>
    <p:sldId id="256" r:id="rId2"/>
    <p:sldId id="267" r:id="rId3"/>
    <p:sldId id="260" r:id="rId4"/>
    <p:sldId id="268" r:id="rId5"/>
    <p:sldId id="279" r:id="rId6"/>
    <p:sldId id="270" r:id="rId7"/>
    <p:sldId id="261" r:id="rId8"/>
    <p:sldId id="276" r:id="rId9"/>
    <p:sldId id="277" r:id="rId10"/>
    <p:sldId id="278" r:id="rId11"/>
    <p:sldId id="280" r:id="rId12"/>
    <p:sldId id="257" r:id="rId13"/>
    <p:sldId id="263" r:id="rId14"/>
    <p:sldId id="273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E5B569-625F-46BE-B1AD-29B9905DDEB0}">
          <p14:sldIdLst>
            <p14:sldId id="256"/>
            <p14:sldId id="267"/>
            <p14:sldId id="260"/>
            <p14:sldId id="268"/>
            <p14:sldId id="279"/>
            <p14:sldId id="270"/>
            <p14:sldId id="261"/>
            <p14:sldId id="276"/>
            <p14:sldId id="277"/>
            <p14:sldId id="278"/>
            <p14:sldId id="280"/>
          </p14:sldIdLst>
        </p14:section>
        <p14:section name="Untitled Section" id="{78260AE0-89C0-4629-B8FB-354322172727}">
          <p14:sldIdLst>
            <p14:sldId id="257"/>
            <p14:sldId id="263"/>
            <p14:sldId id="273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tinkercad.com/things/j0HApsYQ0br" TargetMode="Externa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tinkercad.com/things/j0HApsYQ0br" TargetMode="External"/></Relationships>
</file>

<file path=ppt/diagrams/_rels/drawing2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tinkercad.com/things/j0HApsYQ0br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tinkercad.com/things/j0HApsYQ0br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27D4D4-0FC6-4852-ABE3-D2C8CB8EDA7E}" type="doc">
      <dgm:prSet loTypeId="urn:microsoft.com/office/officeart/2005/8/layout/vList2" loCatId="list" qsTypeId="urn:microsoft.com/office/officeart/2005/8/quickstyle/simple5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E0C85296-A822-4399-BF99-2A51141A356A}">
      <dgm:prSet custT="1"/>
      <dgm:spPr/>
      <dgm:t>
        <a:bodyPr/>
        <a:lstStyle/>
        <a:p>
          <a:pPr rtl="0"/>
          <a:r>
            <a:rPr lang="en-US" sz="2800" baseline="0" dirty="0" smtClean="0"/>
            <a:t>Project done by:</a:t>
          </a:r>
          <a:endParaRPr lang="en-US" sz="2800" dirty="0"/>
        </a:p>
      </dgm:t>
    </dgm:pt>
    <dgm:pt modelId="{AF6770FD-C344-4B16-BE27-5C1FDA91A011}" type="parTrans" cxnId="{CB47B39B-4300-4D60-9E46-F9C26622BE45}">
      <dgm:prSet/>
      <dgm:spPr/>
      <dgm:t>
        <a:bodyPr/>
        <a:lstStyle/>
        <a:p>
          <a:endParaRPr lang="en-US"/>
        </a:p>
      </dgm:t>
    </dgm:pt>
    <dgm:pt modelId="{5A3AF00F-CF0F-4FBB-B8B2-D0F9D5D6BE21}" type="sibTrans" cxnId="{CB47B39B-4300-4D60-9E46-F9C26622BE45}">
      <dgm:prSet/>
      <dgm:spPr/>
      <dgm:t>
        <a:bodyPr/>
        <a:lstStyle/>
        <a:p>
          <a:endParaRPr lang="en-US"/>
        </a:p>
      </dgm:t>
    </dgm:pt>
    <dgm:pt modelId="{D12E02BB-E9A6-4A39-8936-A8825AD31ACF}" type="pres">
      <dgm:prSet presAssocID="{BD27D4D4-0FC6-4852-ABE3-D2C8CB8EDA7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B2B9AA0-9AB0-4E0E-A2C1-10023B69416D}" type="pres">
      <dgm:prSet presAssocID="{E0C85296-A822-4399-BF99-2A51141A356A}" presName="parentText" presStyleLbl="node1" presStyleIdx="0" presStyleCnt="1" custLinFactY="40369" custLinFactNeighborX="712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A92AA74-49CE-49C1-91D8-30608FAB5C6A}" type="presOf" srcId="{BD27D4D4-0FC6-4852-ABE3-D2C8CB8EDA7E}" destId="{D12E02BB-E9A6-4A39-8936-A8825AD31ACF}" srcOrd="0" destOrd="0" presId="urn:microsoft.com/office/officeart/2005/8/layout/vList2"/>
    <dgm:cxn modelId="{CB47B39B-4300-4D60-9E46-F9C26622BE45}" srcId="{BD27D4D4-0FC6-4852-ABE3-D2C8CB8EDA7E}" destId="{E0C85296-A822-4399-BF99-2A51141A356A}" srcOrd="0" destOrd="0" parTransId="{AF6770FD-C344-4B16-BE27-5C1FDA91A011}" sibTransId="{5A3AF00F-CF0F-4FBB-B8B2-D0F9D5D6BE21}"/>
    <dgm:cxn modelId="{EDF70A0B-C8DA-44E4-9BCB-B66D08CC7BF1}" type="presOf" srcId="{E0C85296-A822-4399-BF99-2A51141A356A}" destId="{DB2B9AA0-9AB0-4E0E-A2C1-10023B69416D}" srcOrd="0" destOrd="0" presId="urn:microsoft.com/office/officeart/2005/8/layout/vList2"/>
    <dgm:cxn modelId="{6189514B-296D-4C0C-ADDE-D150BAAD16DC}" type="presParOf" srcId="{D12E02BB-E9A6-4A39-8936-A8825AD31ACF}" destId="{DB2B9AA0-9AB0-4E0E-A2C1-10023B69416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83EF89C-8D29-4CEE-9118-6E5389F5CB98}" type="doc">
      <dgm:prSet loTypeId="urn:microsoft.com/office/officeart/2005/8/layout/vList2" loCatId="list" qsTypeId="urn:microsoft.com/office/officeart/2005/8/quickstyle/simple4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F9CE83AF-AFBC-4DF1-BE1F-4063F7DF417C}" type="pres">
      <dgm:prSet presAssocID="{D83EF89C-8D29-4CEE-9118-6E5389F5CB9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544E23A-84FF-4A08-90F5-1FB300F424CA}" type="presOf" srcId="{D83EF89C-8D29-4CEE-9118-6E5389F5CB98}" destId="{F9CE83AF-AFBC-4DF1-BE1F-4063F7DF41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E35C68E-C8B1-4088-AD5C-B06C4193184D}" type="doc">
      <dgm:prSet loTypeId="urn:microsoft.com/office/officeart/2005/8/layout/vList2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BBC0D6C-15C1-4916-A98C-2A73B472420F}">
      <dgm:prSet custT="1"/>
      <dgm:spPr/>
      <dgm:t>
        <a:bodyPr/>
        <a:lstStyle/>
        <a:p>
          <a:pPr rtl="0"/>
          <a:r>
            <a:rPr lang="en-US" sz="3600" baseline="0" dirty="0" smtClean="0"/>
            <a:t>Components Of This Project:</a:t>
          </a:r>
          <a:endParaRPr lang="en-US" sz="3600" dirty="0"/>
        </a:p>
      </dgm:t>
    </dgm:pt>
    <dgm:pt modelId="{42D6E909-C925-4C56-8107-F87EDD84F9AF}" type="parTrans" cxnId="{6A6CD8A3-46C8-4E9C-B8CE-389D8366063C}">
      <dgm:prSet/>
      <dgm:spPr/>
      <dgm:t>
        <a:bodyPr/>
        <a:lstStyle/>
        <a:p>
          <a:endParaRPr lang="en-US"/>
        </a:p>
      </dgm:t>
    </dgm:pt>
    <dgm:pt modelId="{005A0237-81B8-4F01-9EDD-9B8BB80521C5}" type="sibTrans" cxnId="{6A6CD8A3-46C8-4E9C-B8CE-389D8366063C}">
      <dgm:prSet/>
      <dgm:spPr/>
      <dgm:t>
        <a:bodyPr/>
        <a:lstStyle/>
        <a:p>
          <a:endParaRPr lang="en-US"/>
        </a:p>
      </dgm:t>
    </dgm:pt>
    <dgm:pt modelId="{8ADAC5B8-131E-45FF-BA17-62F1D814FED7}" type="pres">
      <dgm:prSet presAssocID="{FE35C68E-C8B1-4088-AD5C-B06C419318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1A550F-2EE9-4838-A2F9-1633543668F9}" type="pres">
      <dgm:prSet presAssocID="{4BBC0D6C-15C1-4916-A98C-2A73B472420F}" presName="parentText" presStyleLbl="node1" presStyleIdx="0" presStyleCnt="1" custScaleY="50903" custLinFactNeighborY="187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DE7EC1-5E3D-497F-BB1C-98A4057EB2AA}" type="presOf" srcId="{4BBC0D6C-15C1-4916-A98C-2A73B472420F}" destId="{F01A550F-2EE9-4838-A2F9-1633543668F9}" srcOrd="0" destOrd="0" presId="urn:microsoft.com/office/officeart/2005/8/layout/vList2"/>
    <dgm:cxn modelId="{6A6CD8A3-46C8-4E9C-B8CE-389D8366063C}" srcId="{FE35C68E-C8B1-4088-AD5C-B06C4193184D}" destId="{4BBC0D6C-15C1-4916-A98C-2A73B472420F}" srcOrd="0" destOrd="0" parTransId="{42D6E909-C925-4C56-8107-F87EDD84F9AF}" sibTransId="{005A0237-81B8-4F01-9EDD-9B8BB80521C5}"/>
    <dgm:cxn modelId="{2B067B35-E184-45E7-AA41-5D4D83342E08}" type="presOf" srcId="{FE35C68E-C8B1-4088-AD5C-B06C4193184D}" destId="{8ADAC5B8-131E-45FF-BA17-62F1D814FED7}" srcOrd="0" destOrd="0" presId="urn:microsoft.com/office/officeart/2005/8/layout/vList2"/>
    <dgm:cxn modelId="{9F18981C-4A42-4210-B061-B785D244E850}" type="presParOf" srcId="{8ADAC5B8-131E-45FF-BA17-62F1D814FED7}" destId="{F01A550F-2EE9-4838-A2F9-1633543668F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640B625-42CB-4579-976D-1BC138C6E096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DD7D868-53C7-458C-A6B7-CAB9BC02DCE4}">
      <dgm:prSet custT="1"/>
      <dgm:spPr/>
      <dgm:t>
        <a:bodyPr/>
        <a:lstStyle/>
        <a:p>
          <a:pPr algn="ctr" rtl="0"/>
          <a:r>
            <a:rPr lang="en-US" sz="3200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Servo Motor</a:t>
          </a:r>
          <a:endParaRPr lang="en-US" sz="3200" dirty="0">
            <a:solidFill>
              <a:schemeClr val="accent2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gm:t>
    </dgm:pt>
    <dgm:pt modelId="{7C21DDE1-02B3-490F-B215-FB83A2AC7F70}" type="parTrans" cxnId="{5B7A4B7B-D7D2-49D4-8486-1CA8B3EF497E}">
      <dgm:prSet/>
      <dgm:spPr/>
      <dgm:t>
        <a:bodyPr/>
        <a:lstStyle/>
        <a:p>
          <a:endParaRPr lang="en-US"/>
        </a:p>
      </dgm:t>
    </dgm:pt>
    <dgm:pt modelId="{1950C984-5BB3-49F7-8429-E6E9B282895E}" type="sibTrans" cxnId="{5B7A4B7B-D7D2-49D4-8486-1CA8B3EF497E}">
      <dgm:prSet/>
      <dgm:spPr/>
      <dgm:t>
        <a:bodyPr/>
        <a:lstStyle/>
        <a:p>
          <a:endParaRPr lang="en-US"/>
        </a:p>
      </dgm:t>
    </dgm:pt>
    <dgm:pt modelId="{4B4A1AF0-CCC5-4BAC-B584-E739570DCD22}" type="pres">
      <dgm:prSet presAssocID="{0640B625-42CB-4579-976D-1BC138C6E0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CB021B-3EB1-44EA-B1AE-B60A8FFCB466}" type="pres">
      <dgm:prSet presAssocID="{9DD7D868-53C7-458C-A6B7-CAB9BC02DCE4}" presName="parentText" presStyleLbl="node1" presStyleIdx="0" presStyleCnt="1" custLinFactNeighborX="-371" custLinFactNeighborY="-1029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A14172-BFBE-4A0C-861D-752FFC69A8B9}" type="presOf" srcId="{9DD7D868-53C7-458C-A6B7-CAB9BC02DCE4}" destId="{34CB021B-3EB1-44EA-B1AE-B60A8FFCB466}" srcOrd="0" destOrd="0" presId="urn:microsoft.com/office/officeart/2005/8/layout/vList2"/>
    <dgm:cxn modelId="{5B7A4B7B-D7D2-49D4-8486-1CA8B3EF497E}" srcId="{0640B625-42CB-4579-976D-1BC138C6E096}" destId="{9DD7D868-53C7-458C-A6B7-CAB9BC02DCE4}" srcOrd="0" destOrd="0" parTransId="{7C21DDE1-02B3-490F-B215-FB83A2AC7F70}" sibTransId="{1950C984-5BB3-49F7-8429-E6E9B282895E}"/>
    <dgm:cxn modelId="{A85027E8-4C4D-42AE-AB7C-C77DAE775B18}" type="presOf" srcId="{0640B625-42CB-4579-976D-1BC138C6E096}" destId="{4B4A1AF0-CCC5-4BAC-B584-E739570DCD22}" srcOrd="0" destOrd="0" presId="urn:microsoft.com/office/officeart/2005/8/layout/vList2"/>
    <dgm:cxn modelId="{F5CE8D28-C58A-4A70-9088-822C9CB4ECCC}" type="presParOf" srcId="{4B4A1AF0-CCC5-4BAC-B584-E739570DCD22}" destId="{34CB021B-3EB1-44EA-B1AE-B60A8FFCB4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83EF89C-8D29-4CEE-9118-6E5389F5CB98}" type="doc">
      <dgm:prSet loTypeId="urn:microsoft.com/office/officeart/2005/8/layout/vList2" loCatId="list" qsTypeId="urn:microsoft.com/office/officeart/2005/8/quickstyle/simple4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F9CE83AF-AFBC-4DF1-BE1F-4063F7DF417C}" type="pres">
      <dgm:prSet presAssocID="{D83EF89C-8D29-4CEE-9118-6E5389F5CB9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544E23A-84FF-4A08-90F5-1FB300F424CA}" type="presOf" srcId="{D83EF89C-8D29-4CEE-9118-6E5389F5CB98}" destId="{F9CE83AF-AFBC-4DF1-BE1F-4063F7DF41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E35C68E-C8B1-4088-AD5C-B06C4193184D}" type="doc">
      <dgm:prSet loTypeId="urn:microsoft.com/office/officeart/2005/8/layout/vList2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BBC0D6C-15C1-4916-A98C-2A73B472420F}">
      <dgm:prSet custT="1"/>
      <dgm:spPr/>
      <dgm:t>
        <a:bodyPr/>
        <a:lstStyle/>
        <a:p>
          <a:pPr rtl="0"/>
          <a:r>
            <a:rPr lang="en-US" sz="3600" baseline="0" dirty="0" smtClean="0"/>
            <a:t>Components Of This Project:</a:t>
          </a:r>
          <a:endParaRPr lang="en-US" sz="3600" dirty="0"/>
        </a:p>
      </dgm:t>
    </dgm:pt>
    <dgm:pt modelId="{42D6E909-C925-4C56-8107-F87EDD84F9AF}" type="parTrans" cxnId="{6A6CD8A3-46C8-4E9C-B8CE-389D8366063C}">
      <dgm:prSet/>
      <dgm:spPr/>
      <dgm:t>
        <a:bodyPr/>
        <a:lstStyle/>
        <a:p>
          <a:endParaRPr lang="en-US"/>
        </a:p>
      </dgm:t>
    </dgm:pt>
    <dgm:pt modelId="{005A0237-81B8-4F01-9EDD-9B8BB80521C5}" type="sibTrans" cxnId="{6A6CD8A3-46C8-4E9C-B8CE-389D8366063C}">
      <dgm:prSet/>
      <dgm:spPr/>
      <dgm:t>
        <a:bodyPr/>
        <a:lstStyle/>
        <a:p>
          <a:endParaRPr lang="en-US"/>
        </a:p>
      </dgm:t>
    </dgm:pt>
    <dgm:pt modelId="{8ADAC5B8-131E-45FF-BA17-62F1D814FED7}" type="pres">
      <dgm:prSet presAssocID="{FE35C68E-C8B1-4088-AD5C-B06C419318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1A550F-2EE9-4838-A2F9-1633543668F9}" type="pres">
      <dgm:prSet presAssocID="{4BBC0D6C-15C1-4916-A98C-2A73B472420F}" presName="parentText" presStyleLbl="node1" presStyleIdx="0" presStyleCnt="1" custScaleY="50903" custLinFactNeighborY="187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DE7EC1-5E3D-497F-BB1C-98A4057EB2AA}" type="presOf" srcId="{4BBC0D6C-15C1-4916-A98C-2A73B472420F}" destId="{F01A550F-2EE9-4838-A2F9-1633543668F9}" srcOrd="0" destOrd="0" presId="urn:microsoft.com/office/officeart/2005/8/layout/vList2"/>
    <dgm:cxn modelId="{6A6CD8A3-46C8-4E9C-B8CE-389D8366063C}" srcId="{FE35C68E-C8B1-4088-AD5C-B06C4193184D}" destId="{4BBC0D6C-15C1-4916-A98C-2A73B472420F}" srcOrd="0" destOrd="0" parTransId="{42D6E909-C925-4C56-8107-F87EDD84F9AF}" sibTransId="{005A0237-81B8-4F01-9EDD-9B8BB80521C5}"/>
    <dgm:cxn modelId="{2B067B35-E184-45E7-AA41-5D4D83342E08}" type="presOf" srcId="{FE35C68E-C8B1-4088-AD5C-B06C4193184D}" destId="{8ADAC5B8-131E-45FF-BA17-62F1D814FED7}" srcOrd="0" destOrd="0" presId="urn:microsoft.com/office/officeart/2005/8/layout/vList2"/>
    <dgm:cxn modelId="{9F18981C-4A42-4210-B061-B785D244E850}" type="presParOf" srcId="{8ADAC5B8-131E-45FF-BA17-62F1D814FED7}" destId="{F01A550F-2EE9-4838-A2F9-1633543668F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640B625-42CB-4579-976D-1BC138C6E096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DD7D868-53C7-458C-A6B7-CAB9BC02DCE4}">
      <dgm:prSet custT="1"/>
      <dgm:spPr/>
      <dgm:t>
        <a:bodyPr/>
        <a:lstStyle/>
        <a:p>
          <a:pPr algn="ctr" rtl="0"/>
          <a:r>
            <a:rPr lang="en-US" sz="3200" dirty="0" smtClean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Jumper Wire</a:t>
          </a:r>
          <a:endParaRPr lang="en-US" sz="3200" dirty="0">
            <a:solidFill>
              <a:schemeClr val="accent4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gm:t>
    </dgm:pt>
    <dgm:pt modelId="{7C21DDE1-02B3-490F-B215-FB83A2AC7F70}" type="parTrans" cxnId="{5B7A4B7B-D7D2-49D4-8486-1CA8B3EF497E}">
      <dgm:prSet/>
      <dgm:spPr/>
      <dgm:t>
        <a:bodyPr/>
        <a:lstStyle/>
        <a:p>
          <a:endParaRPr lang="en-US"/>
        </a:p>
      </dgm:t>
    </dgm:pt>
    <dgm:pt modelId="{1950C984-5BB3-49F7-8429-E6E9B282895E}" type="sibTrans" cxnId="{5B7A4B7B-D7D2-49D4-8486-1CA8B3EF497E}">
      <dgm:prSet/>
      <dgm:spPr/>
      <dgm:t>
        <a:bodyPr/>
        <a:lstStyle/>
        <a:p>
          <a:endParaRPr lang="en-US"/>
        </a:p>
      </dgm:t>
    </dgm:pt>
    <dgm:pt modelId="{4B4A1AF0-CCC5-4BAC-B584-E739570DCD22}" type="pres">
      <dgm:prSet presAssocID="{0640B625-42CB-4579-976D-1BC138C6E0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CB021B-3EB1-44EA-B1AE-B60A8FFCB466}" type="pres">
      <dgm:prSet presAssocID="{9DD7D868-53C7-458C-A6B7-CAB9BC02DCE4}" presName="parentText" presStyleLbl="node1" presStyleIdx="0" presStyleCnt="1" custLinFactNeighborX="-27078" custLinFactNeighborY="768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A14172-BFBE-4A0C-861D-752FFC69A8B9}" type="presOf" srcId="{9DD7D868-53C7-458C-A6B7-CAB9BC02DCE4}" destId="{34CB021B-3EB1-44EA-B1AE-B60A8FFCB466}" srcOrd="0" destOrd="0" presId="urn:microsoft.com/office/officeart/2005/8/layout/vList2"/>
    <dgm:cxn modelId="{5B7A4B7B-D7D2-49D4-8486-1CA8B3EF497E}" srcId="{0640B625-42CB-4579-976D-1BC138C6E096}" destId="{9DD7D868-53C7-458C-A6B7-CAB9BC02DCE4}" srcOrd="0" destOrd="0" parTransId="{7C21DDE1-02B3-490F-B215-FB83A2AC7F70}" sibTransId="{1950C984-5BB3-49F7-8429-E6E9B282895E}"/>
    <dgm:cxn modelId="{A85027E8-4C4D-42AE-AB7C-C77DAE775B18}" type="presOf" srcId="{0640B625-42CB-4579-976D-1BC138C6E096}" destId="{4B4A1AF0-CCC5-4BAC-B584-E739570DCD22}" srcOrd="0" destOrd="0" presId="urn:microsoft.com/office/officeart/2005/8/layout/vList2"/>
    <dgm:cxn modelId="{F5CE8D28-C58A-4A70-9088-822C9CB4ECCC}" type="presParOf" srcId="{4B4A1AF0-CCC5-4BAC-B584-E739570DCD22}" destId="{34CB021B-3EB1-44EA-B1AE-B60A8FFCB4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83EF89C-8D29-4CEE-9118-6E5389F5CB98}" type="doc">
      <dgm:prSet loTypeId="urn:microsoft.com/office/officeart/2005/8/layout/vList2" loCatId="list" qsTypeId="urn:microsoft.com/office/officeart/2005/8/quickstyle/simple4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F9CE83AF-AFBC-4DF1-BE1F-4063F7DF417C}" type="pres">
      <dgm:prSet presAssocID="{D83EF89C-8D29-4CEE-9118-6E5389F5CB9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544E23A-84FF-4A08-90F5-1FB300F424CA}" type="presOf" srcId="{D83EF89C-8D29-4CEE-9118-6E5389F5CB98}" destId="{F9CE83AF-AFBC-4DF1-BE1F-4063F7DF41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E35C68E-C8B1-4088-AD5C-B06C4193184D}" type="doc">
      <dgm:prSet loTypeId="urn:microsoft.com/office/officeart/2005/8/layout/vList2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BBC0D6C-15C1-4916-A98C-2A73B472420F}">
      <dgm:prSet custT="1"/>
      <dgm:spPr/>
      <dgm:t>
        <a:bodyPr/>
        <a:lstStyle/>
        <a:p>
          <a:pPr rtl="0"/>
          <a:r>
            <a:rPr lang="en-US" sz="3600" baseline="0" dirty="0" smtClean="0"/>
            <a:t>Components Of This Project:</a:t>
          </a:r>
          <a:endParaRPr lang="en-US" sz="3600" dirty="0"/>
        </a:p>
      </dgm:t>
    </dgm:pt>
    <dgm:pt modelId="{42D6E909-C925-4C56-8107-F87EDD84F9AF}" type="parTrans" cxnId="{6A6CD8A3-46C8-4E9C-B8CE-389D8366063C}">
      <dgm:prSet/>
      <dgm:spPr/>
      <dgm:t>
        <a:bodyPr/>
        <a:lstStyle/>
        <a:p>
          <a:endParaRPr lang="en-US"/>
        </a:p>
      </dgm:t>
    </dgm:pt>
    <dgm:pt modelId="{005A0237-81B8-4F01-9EDD-9B8BB80521C5}" type="sibTrans" cxnId="{6A6CD8A3-46C8-4E9C-B8CE-389D8366063C}">
      <dgm:prSet/>
      <dgm:spPr/>
      <dgm:t>
        <a:bodyPr/>
        <a:lstStyle/>
        <a:p>
          <a:endParaRPr lang="en-US"/>
        </a:p>
      </dgm:t>
    </dgm:pt>
    <dgm:pt modelId="{8ADAC5B8-131E-45FF-BA17-62F1D814FED7}" type="pres">
      <dgm:prSet presAssocID="{FE35C68E-C8B1-4088-AD5C-B06C419318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1A550F-2EE9-4838-A2F9-1633543668F9}" type="pres">
      <dgm:prSet presAssocID="{4BBC0D6C-15C1-4916-A98C-2A73B472420F}" presName="parentText" presStyleLbl="node1" presStyleIdx="0" presStyleCnt="1" custScaleY="50903" custLinFactNeighborY="187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DE7EC1-5E3D-497F-BB1C-98A4057EB2AA}" type="presOf" srcId="{4BBC0D6C-15C1-4916-A98C-2A73B472420F}" destId="{F01A550F-2EE9-4838-A2F9-1633543668F9}" srcOrd="0" destOrd="0" presId="urn:microsoft.com/office/officeart/2005/8/layout/vList2"/>
    <dgm:cxn modelId="{6A6CD8A3-46C8-4E9C-B8CE-389D8366063C}" srcId="{FE35C68E-C8B1-4088-AD5C-B06C4193184D}" destId="{4BBC0D6C-15C1-4916-A98C-2A73B472420F}" srcOrd="0" destOrd="0" parTransId="{42D6E909-C925-4C56-8107-F87EDD84F9AF}" sibTransId="{005A0237-81B8-4F01-9EDD-9B8BB80521C5}"/>
    <dgm:cxn modelId="{2B067B35-E184-45E7-AA41-5D4D83342E08}" type="presOf" srcId="{FE35C68E-C8B1-4088-AD5C-B06C4193184D}" destId="{8ADAC5B8-131E-45FF-BA17-62F1D814FED7}" srcOrd="0" destOrd="0" presId="urn:microsoft.com/office/officeart/2005/8/layout/vList2"/>
    <dgm:cxn modelId="{9F18981C-4A42-4210-B061-B785D244E850}" type="presParOf" srcId="{8ADAC5B8-131E-45FF-BA17-62F1D814FED7}" destId="{F01A550F-2EE9-4838-A2F9-1633543668F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0640B625-42CB-4579-976D-1BC138C6E096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DD7D868-53C7-458C-A6B7-CAB9BC02DCE4}">
      <dgm:prSet custT="1"/>
      <dgm:spPr/>
      <dgm:t>
        <a:bodyPr/>
        <a:lstStyle/>
        <a:p>
          <a:pPr algn="ctr" rtl="0"/>
          <a:r>
            <a:rPr lang="en-US" sz="3200" b="0" cap="none" spc="0" dirty="0" err="1" smtClean="0">
              <a:ln w="0"/>
              <a:solidFill>
                <a:srgbClr val="7030A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rPr>
            <a:t>BreadBoard</a:t>
          </a:r>
          <a:endParaRPr lang="en-US" sz="3200" b="0" cap="none" spc="0" dirty="0">
            <a:ln w="0"/>
            <a:solidFill>
              <a:srgbClr val="7030A0"/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  <a:latin typeface="Arial Black" panose="020B0A04020102020204" pitchFamily="34" charset="0"/>
          </a:endParaRPr>
        </a:p>
      </dgm:t>
    </dgm:pt>
    <dgm:pt modelId="{7C21DDE1-02B3-490F-B215-FB83A2AC7F70}" type="parTrans" cxnId="{5B7A4B7B-D7D2-49D4-8486-1CA8B3EF497E}">
      <dgm:prSet/>
      <dgm:spPr/>
      <dgm:t>
        <a:bodyPr/>
        <a:lstStyle/>
        <a:p>
          <a:endParaRPr lang="en-US"/>
        </a:p>
      </dgm:t>
    </dgm:pt>
    <dgm:pt modelId="{1950C984-5BB3-49F7-8429-E6E9B282895E}" type="sibTrans" cxnId="{5B7A4B7B-D7D2-49D4-8486-1CA8B3EF497E}">
      <dgm:prSet/>
      <dgm:spPr/>
      <dgm:t>
        <a:bodyPr/>
        <a:lstStyle/>
        <a:p>
          <a:endParaRPr lang="en-US"/>
        </a:p>
      </dgm:t>
    </dgm:pt>
    <dgm:pt modelId="{4B4A1AF0-CCC5-4BAC-B584-E739570DCD22}" type="pres">
      <dgm:prSet presAssocID="{0640B625-42CB-4579-976D-1BC138C6E0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CB021B-3EB1-44EA-B1AE-B60A8FFCB466}" type="pres">
      <dgm:prSet presAssocID="{9DD7D868-53C7-458C-A6B7-CAB9BC02DCE4}" presName="parentText" presStyleLbl="node1" presStyleIdx="0" presStyleCnt="1" custLinFactNeighborX="-27078" custLinFactNeighborY="768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A14172-BFBE-4A0C-861D-752FFC69A8B9}" type="presOf" srcId="{9DD7D868-53C7-458C-A6B7-CAB9BC02DCE4}" destId="{34CB021B-3EB1-44EA-B1AE-B60A8FFCB466}" srcOrd="0" destOrd="0" presId="urn:microsoft.com/office/officeart/2005/8/layout/vList2"/>
    <dgm:cxn modelId="{5B7A4B7B-D7D2-49D4-8486-1CA8B3EF497E}" srcId="{0640B625-42CB-4579-976D-1BC138C6E096}" destId="{9DD7D868-53C7-458C-A6B7-CAB9BC02DCE4}" srcOrd="0" destOrd="0" parTransId="{7C21DDE1-02B3-490F-B215-FB83A2AC7F70}" sibTransId="{1950C984-5BB3-49F7-8429-E6E9B282895E}"/>
    <dgm:cxn modelId="{A85027E8-4C4D-42AE-AB7C-C77DAE775B18}" type="presOf" srcId="{0640B625-42CB-4579-976D-1BC138C6E096}" destId="{4B4A1AF0-CCC5-4BAC-B584-E739570DCD22}" srcOrd="0" destOrd="0" presId="urn:microsoft.com/office/officeart/2005/8/layout/vList2"/>
    <dgm:cxn modelId="{F5CE8D28-C58A-4A70-9088-822C9CB4ECCC}" type="presParOf" srcId="{4B4A1AF0-CCC5-4BAC-B584-E739570DCD22}" destId="{34CB021B-3EB1-44EA-B1AE-B60A8FFCB4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D83EF89C-8D29-4CEE-9118-6E5389F5CB98}" type="doc">
      <dgm:prSet loTypeId="urn:microsoft.com/office/officeart/2005/8/layout/vList2" loCatId="list" qsTypeId="urn:microsoft.com/office/officeart/2005/8/quickstyle/simple4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F9CE83AF-AFBC-4DF1-BE1F-4063F7DF417C}" type="pres">
      <dgm:prSet presAssocID="{D83EF89C-8D29-4CEE-9118-6E5389F5CB9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544E23A-84FF-4A08-90F5-1FB300F424CA}" type="presOf" srcId="{D83EF89C-8D29-4CEE-9118-6E5389F5CB98}" destId="{F9CE83AF-AFBC-4DF1-BE1F-4063F7DF41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312389-54D3-44A8-9ECC-D55B4C765FCF}" type="doc">
      <dgm:prSet loTypeId="urn:microsoft.com/office/officeart/2005/8/layout/vList2" loCatId="list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14D4B25D-EE1F-4332-A106-B84F1731949F}">
      <dgm:prSet custT="1"/>
      <dgm:spPr/>
      <dgm:t>
        <a:bodyPr/>
        <a:lstStyle/>
        <a:p>
          <a:pPr rtl="0"/>
          <a:r>
            <a:rPr lang="en-US" sz="3200" b="1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Project Supervised By:</a:t>
          </a:r>
          <a:endParaRPr lang="en-US" sz="3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DF1C49D-A61F-49EE-8772-96203609A3D2}" type="parTrans" cxnId="{CA301177-AE33-467F-AD75-371612FC5B6A}">
      <dgm:prSet/>
      <dgm:spPr/>
      <dgm:t>
        <a:bodyPr/>
        <a:lstStyle/>
        <a:p>
          <a:endParaRPr lang="en-US"/>
        </a:p>
      </dgm:t>
    </dgm:pt>
    <dgm:pt modelId="{F787164D-0C0F-4236-B128-66DB66B7FCAD}" type="sibTrans" cxnId="{CA301177-AE33-467F-AD75-371612FC5B6A}">
      <dgm:prSet/>
      <dgm:spPr/>
      <dgm:t>
        <a:bodyPr/>
        <a:lstStyle/>
        <a:p>
          <a:endParaRPr lang="en-US"/>
        </a:p>
      </dgm:t>
    </dgm:pt>
    <dgm:pt modelId="{4A6AF663-0B12-46E4-BCD5-06A63F768BDB}" type="pres">
      <dgm:prSet presAssocID="{1F312389-54D3-44A8-9ECC-D55B4C765FC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4FAAB4A-6F2D-4D52-B969-08914B2C20FC}" type="pres">
      <dgm:prSet presAssocID="{14D4B25D-EE1F-4332-A106-B84F1731949F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301177-AE33-467F-AD75-371612FC5B6A}" srcId="{1F312389-54D3-44A8-9ECC-D55B4C765FCF}" destId="{14D4B25D-EE1F-4332-A106-B84F1731949F}" srcOrd="0" destOrd="0" parTransId="{DDF1C49D-A61F-49EE-8772-96203609A3D2}" sibTransId="{F787164D-0C0F-4236-B128-66DB66B7FCAD}"/>
    <dgm:cxn modelId="{FD167EA0-8FF7-4D2A-9655-F98A3F667869}" type="presOf" srcId="{14D4B25D-EE1F-4332-A106-B84F1731949F}" destId="{A4FAAB4A-6F2D-4D52-B969-08914B2C20FC}" srcOrd="0" destOrd="0" presId="urn:microsoft.com/office/officeart/2005/8/layout/vList2"/>
    <dgm:cxn modelId="{07186488-5490-423B-B864-631716B94020}" type="presOf" srcId="{1F312389-54D3-44A8-9ECC-D55B4C765FCF}" destId="{4A6AF663-0B12-46E4-BCD5-06A63F768BDB}" srcOrd="0" destOrd="0" presId="urn:microsoft.com/office/officeart/2005/8/layout/vList2"/>
    <dgm:cxn modelId="{3CD7B326-9A45-4AD2-A2AA-EB68F08D9AC1}" type="presParOf" srcId="{4A6AF663-0B12-46E4-BCD5-06A63F768BDB}" destId="{A4FAAB4A-6F2D-4D52-B969-08914B2C20F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BCE433A2-5D5B-4C09-8416-5CE01345F70C}" type="doc">
      <dgm:prSet loTypeId="urn:microsoft.com/office/officeart/2005/8/layout/vList2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508C898-4BFE-416E-BEB9-FEB3D2BA4008}">
      <dgm:prSet/>
      <dgm:spPr/>
      <dgm:t>
        <a:bodyPr/>
        <a:lstStyle/>
        <a:p>
          <a:pPr rtl="0"/>
          <a:r>
            <a:rPr lang="en-US" baseline="0" dirty="0" smtClean="0"/>
            <a:t>Block Diagram Of Project:</a:t>
          </a:r>
          <a:endParaRPr lang="en-US" dirty="0"/>
        </a:p>
      </dgm:t>
    </dgm:pt>
    <dgm:pt modelId="{07C95F46-B420-4B63-B7C6-CC9FC1A43CD5}" type="parTrans" cxnId="{C123CC2E-FF96-41F8-B95C-EB1FD91B5215}">
      <dgm:prSet/>
      <dgm:spPr/>
      <dgm:t>
        <a:bodyPr/>
        <a:lstStyle/>
        <a:p>
          <a:endParaRPr lang="en-US"/>
        </a:p>
      </dgm:t>
    </dgm:pt>
    <dgm:pt modelId="{C7F88264-21B6-4BAB-8557-0633081981E1}" type="sibTrans" cxnId="{C123CC2E-FF96-41F8-B95C-EB1FD91B5215}">
      <dgm:prSet/>
      <dgm:spPr/>
      <dgm:t>
        <a:bodyPr/>
        <a:lstStyle/>
        <a:p>
          <a:endParaRPr lang="en-US"/>
        </a:p>
      </dgm:t>
    </dgm:pt>
    <dgm:pt modelId="{BB3446F1-C9D9-4CFB-B271-B27E2DFA85DB}" type="pres">
      <dgm:prSet presAssocID="{BCE433A2-5D5B-4C09-8416-5CE01345F70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63250D2-1E1F-423C-B233-7C26031A5750}" type="pres">
      <dgm:prSet presAssocID="{0508C898-4BFE-416E-BEB9-FEB3D2BA400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0C9A7D-37E9-4E2E-9CE2-A84062221B7A}" type="presOf" srcId="{BCE433A2-5D5B-4C09-8416-5CE01345F70C}" destId="{BB3446F1-C9D9-4CFB-B271-B27E2DFA85DB}" srcOrd="0" destOrd="0" presId="urn:microsoft.com/office/officeart/2005/8/layout/vList2"/>
    <dgm:cxn modelId="{A94DB0E3-CCD0-4A75-9838-8436B100B073}" type="presOf" srcId="{0508C898-4BFE-416E-BEB9-FEB3D2BA4008}" destId="{063250D2-1E1F-423C-B233-7C26031A5750}" srcOrd="0" destOrd="0" presId="urn:microsoft.com/office/officeart/2005/8/layout/vList2"/>
    <dgm:cxn modelId="{C123CC2E-FF96-41F8-B95C-EB1FD91B5215}" srcId="{BCE433A2-5D5B-4C09-8416-5CE01345F70C}" destId="{0508C898-4BFE-416E-BEB9-FEB3D2BA4008}" srcOrd="0" destOrd="0" parTransId="{07C95F46-B420-4B63-B7C6-CC9FC1A43CD5}" sibTransId="{C7F88264-21B6-4BAB-8557-0633081981E1}"/>
    <dgm:cxn modelId="{A68F2815-F4CD-4793-9026-CC01BC589FF4}" type="presParOf" srcId="{BB3446F1-C9D9-4CFB-B271-B27E2DFA85DB}" destId="{063250D2-1E1F-423C-B233-7C26031A575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4B9D8BE-C6BA-4AEB-A05C-9D2E5AF20DF7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61F5C49-9DDA-4843-9D83-BFAC1765F2E9}">
      <dgm:prSet/>
      <dgm:spPr/>
      <dgm:t>
        <a:bodyPr/>
        <a:lstStyle/>
        <a:p>
          <a:pPr rtl="0"/>
          <a:r>
            <a:rPr lang="en-US" dirty="0" err="1" smtClean="0"/>
            <a:t>TinkerCAD</a:t>
          </a:r>
          <a:r>
            <a:rPr lang="en-US" dirty="0" smtClean="0"/>
            <a:t> Simulation Link: </a:t>
          </a:r>
          <a:r>
            <a:rPr lang="en-US" dirty="0" smtClean="0">
              <a:hlinkClick xmlns:r="http://schemas.openxmlformats.org/officeDocument/2006/relationships" r:id="rId1"/>
            </a:rPr>
            <a:t>https://www.tinkercad.com/things/j0HApsYQ0br </a:t>
          </a:r>
          <a:endParaRPr lang="en-US" dirty="0"/>
        </a:p>
      </dgm:t>
    </dgm:pt>
    <dgm:pt modelId="{14266193-D01E-4BF1-B2EC-A795047DDD8F}" type="parTrans" cxnId="{20DA16F8-0FCD-4CDE-8789-20C7B797EF0C}">
      <dgm:prSet/>
      <dgm:spPr/>
      <dgm:t>
        <a:bodyPr/>
        <a:lstStyle/>
        <a:p>
          <a:endParaRPr lang="en-US"/>
        </a:p>
      </dgm:t>
    </dgm:pt>
    <dgm:pt modelId="{F24A102B-DDC1-4582-9A8A-0DB479635245}" type="sibTrans" cxnId="{20DA16F8-0FCD-4CDE-8789-20C7B797EF0C}">
      <dgm:prSet/>
      <dgm:spPr/>
      <dgm:t>
        <a:bodyPr/>
        <a:lstStyle/>
        <a:p>
          <a:endParaRPr lang="en-US"/>
        </a:p>
      </dgm:t>
    </dgm:pt>
    <dgm:pt modelId="{5C6A62E2-C216-4D1D-86D7-9E8BEE47C421}" type="pres">
      <dgm:prSet presAssocID="{54B9D8BE-C6BA-4AEB-A05C-9D2E5AF20DF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BE003C-F4D4-42B2-87C4-7392677CA344}" type="pres">
      <dgm:prSet presAssocID="{B61F5C49-9DDA-4843-9D83-BFAC1765F2E9}" presName="parentText" presStyleLbl="node1" presStyleIdx="0" presStyleCnt="1" custLinFactNeighborX="-394" custLinFactNeighborY="7285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7482C5-D396-4E77-981C-7F5F9569EC7C}" type="presOf" srcId="{54B9D8BE-C6BA-4AEB-A05C-9D2E5AF20DF7}" destId="{5C6A62E2-C216-4D1D-86D7-9E8BEE47C421}" srcOrd="0" destOrd="0" presId="urn:microsoft.com/office/officeart/2005/8/layout/vList2"/>
    <dgm:cxn modelId="{D29A2999-517C-4CE7-A55C-9CECE74F7B37}" type="presOf" srcId="{B61F5C49-9DDA-4843-9D83-BFAC1765F2E9}" destId="{87BE003C-F4D4-42B2-87C4-7392677CA344}" srcOrd="0" destOrd="0" presId="urn:microsoft.com/office/officeart/2005/8/layout/vList2"/>
    <dgm:cxn modelId="{20DA16F8-0FCD-4CDE-8789-20C7B797EF0C}" srcId="{54B9D8BE-C6BA-4AEB-A05C-9D2E5AF20DF7}" destId="{B61F5C49-9DDA-4843-9D83-BFAC1765F2E9}" srcOrd="0" destOrd="0" parTransId="{14266193-D01E-4BF1-B2EC-A795047DDD8F}" sibTransId="{F24A102B-DDC1-4582-9A8A-0DB479635245}"/>
    <dgm:cxn modelId="{AF90C3FB-28E5-4570-A266-9F3302505585}" type="presParOf" srcId="{5C6A62E2-C216-4D1D-86D7-9E8BEE47C421}" destId="{87BE003C-F4D4-42B2-87C4-7392677CA34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BCE433A2-5D5B-4C09-8416-5CE01345F70C}" type="doc">
      <dgm:prSet loTypeId="urn:microsoft.com/office/officeart/2005/8/layout/vList2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508C898-4BFE-416E-BEB9-FEB3D2BA4008}">
      <dgm:prSet/>
      <dgm:spPr/>
      <dgm:t>
        <a:bodyPr/>
        <a:lstStyle/>
        <a:p>
          <a:pPr rtl="0"/>
          <a:r>
            <a:rPr lang="en-US" baseline="0" dirty="0" smtClean="0"/>
            <a:t>Working Of Project:</a:t>
          </a:r>
          <a:endParaRPr lang="en-US" dirty="0"/>
        </a:p>
      </dgm:t>
    </dgm:pt>
    <dgm:pt modelId="{07C95F46-B420-4B63-B7C6-CC9FC1A43CD5}" type="parTrans" cxnId="{C123CC2E-FF96-41F8-B95C-EB1FD91B5215}">
      <dgm:prSet/>
      <dgm:spPr/>
      <dgm:t>
        <a:bodyPr/>
        <a:lstStyle/>
        <a:p>
          <a:endParaRPr lang="en-US"/>
        </a:p>
      </dgm:t>
    </dgm:pt>
    <dgm:pt modelId="{C7F88264-21B6-4BAB-8557-0633081981E1}" type="sibTrans" cxnId="{C123CC2E-FF96-41F8-B95C-EB1FD91B5215}">
      <dgm:prSet/>
      <dgm:spPr/>
      <dgm:t>
        <a:bodyPr/>
        <a:lstStyle/>
        <a:p>
          <a:endParaRPr lang="en-US"/>
        </a:p>
      </dgm:t>
    </dgm:pt>
    <dgm:pt modelId="{BB3446F1-C9D9-4CFB-B271-B27E2DFA85DB}" type="pres">
      <dgm:prSet presAssocID="{BCE433A2-5D5B-4C09-8416-5CE01345F70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63250D2-1E1F-423C-B233-7C26031A5750}" type="pres">
      <dgm:prSet presAssocID="{0508C898-4BFE-416E-BEB9-FEB3D2BA4008}" presName="parentText" presStyleLbl="node1" presStyleIdx="0" presStyleCnt="1" custLinFactNeighborX="7481" custLinFactNeighborY="1411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0C9A7D-37E9-4E2E-9CE2-A84062221B7A}" type="presOf" srcId="{BCE433A2-5D5B-4C09-8416-5CE01345F70C}" destId="{BB3446F1-C9D9-4CFB-B271-B27E2DFA85DB}" srcOrd="0" destOrd="0" presId="urn:microsoft.com/office/officeart/2005/8/layout/vList2"/>
    <dgm:cxn modelId="{A94DB0E3-CCD0-4A75-9838-8436B100B073}" type="presOf" srcId="{0508C898-4BFE-416E-BEB9-FEB3D2BA4008}" destId="{063250D2-1E1F-423C-B233-7C26031A5750}" srcOrd="0" destOrd="0" presId="urn:microsoft.com/office/officeart/2005/8/layout/vList2"/>
    <dgm:cxn modelId="{C123CC2E-FF96-41F8-B95C-EB1FD91B5215}" srcId="{BCE433A2-5D5B-4C09-8416-5CE01345F70C}" destId="{0508C898-4BFE-416E-BEB9-FEB3D2BA4008}" srcOrd="0" destOrd="0" parTransId="{07C95F46-B420-4B63-B7C6-CC9FC1A43CD5}" sibTransId="{C7F88264-21B6-4BAB-8557-0633081981E1}"/>
    <dgm:cxn modelId="{A68F2815-F4CD-4793-9026-CC01BC589FF4}" type="presParOf" srcId="{BB3446F1-C9D9-4CFB-B271-B27E2DFA85DB}" destId="{063250D2-1E1F-423C-B233-7C26031A575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123F8031-0F49-4324-BC5E-F490FABD8B55}" type="doc">
      <dgm:prSet loTypeId="urn:microsoft.com/office/officeart/2005/8/layout/architecture" loCatId="relationship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FDB1C17C-D73D-48AB-922D-AB0058CCDA00}">
      <dgm:prSet custT="1"/>
      <dgm:spPr/>
      <dgm:t>
        <a:bodyPr/>
        <a:lstStyle/>
        <a:p>
          <a:pPr algn="l" rtl="0"/>
          <a:r>
            <a:rPr lang="en-US" sz="4000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Objective:</a:t>
          </a:r>
          <a:endParaRPr lang="en-US" sz="4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D53A92A-D14A-4D49-AA25-929F83E71CBB}" type="parTrans" cxnId="{01FC0B73-D5F1-41FD-861A-ACF2B8A5DC0A}">
      <dgm:prSet/>
      <dgm:spPr/>
      <dgm:t>
        <a:bodyPr/>
        <a:lstStyle/>
        <a:p>
          <a:endParaRPr lang="en-US"/>
        </a:p>
      </dgm:t>
    </dgm:pt>
    <dgm:pt modelId="{0CACD6EF-4BB6-4647-AA55-E66856DD0293}" type="sibTrans" cxnId="{01FC0B73-D5F1-41FD-861A-ACF2B8A5DC0A}">
      <dgm:prSet/>
      <dgm:spPr/>
      <dgm:t>
        <a:bodyPr/>
        <a:lstStyle/>
        <a:p>
          <a:endParaRPr lang="en-US"/>
        </a:p>
      </dgm:t>
    </dgm:pt>
    <dgm:pt modelId="{B9A264C8-19B1-405D-85F0-B8F8730511DB}" type="pres">
      <dgm:prSet presAssocID="{123F8031-0F49-4324-BC5E-F490FABD8B5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C6C1B7F-C676-4C1A-877C-1E25AE112C3E}" type="pres">
      <dgm:prSet presAssocID="{FDB1C17C-D73D-48AB-922D-AB0058CCDA00}" presName="vertOne" presStyleCnt="0"/>
      <dgm:spPr/>
      <dgm:t>
        <a:bodyPr/>
        <a:lstStyle/>
        <a:p>
          <a:endParaRPr lang="en-US"/>
        </a:p>
      </dgm:t>
    </dgm:pt>
    <dgm:pt modelId="{1EA6BED6-A30B-425A-B2D0-F6F44DE6005E}" type="pres">
      <dgm:prSet presAssocID="{FDB1C17C-D73D-48AB-922D-AB0058CCDA00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A2ACA7C-0092-40F6-8052-53E75BB61FDB}" type="pres">
      <dgm:prSet presAssocID="{FDB1C17C-D73D-48AB-922D-AB0058CCDA00}" presName="horzOne" presStyleCnt="0"/>
      <dgm:spPr/>
      <dgm:t>
        <a:bodyPr/>
        <a:lstStyle/>
        <a:p>
          <a:endParaRPr lang="en-US"/>
        </a:p>
      </dgm:t>
    </dgm:pt>
  </dgm:ptLst>
  <dgm:cxnLst>
    <dgm:cxn modelId="{CB8669CA-8286-49DE-849D-09EC7BC6E5FE}" type="presOf" srcId="{FDB1C17C-D73D-48AB-922D-AB0058CCDA00}" destId="{1EA6BED6-A30B-425A-B2D0-F6F44DE6005E}" srcOrd="0" destOrd="0" presId="urn:microsoft.com/office/officeart/2005/8/layout/architecture"/>
    <dgm:cxn modelId="{7E75B6E2-E506-42B3-9F08-1D4032605AD7}" type="presOf" srcId="{123F8031-0F49-4324-BC5E-F490FABD8B55}" destId="{B9A264C8-19B1-405D-85F0-B8F8730511DB}" srcOrd="0" destOrd="0" presId="urn:microsoft.com/office/officeart/2005/8/layout/architecture"/>
    <dgm:cxn modelId="{01FC0B73-D5F1-41FD-861A-ACF2B8A5DC0A}" srcId="{123F8031-0F49-4324-BC5E-F490FABD8B55}" destId="{FDB1C17C-D73D-48AB-922D-AB0058CCDA00}" srcOrd="0" destOrd="0" parTransId="{7D53A92A-D14A-4D49-AA25-929F83E71CBB}" sibTransId="{0CACD6EF-4BB6-4647-AA55-E66856DD0293}"/>
    <dgm:cxn modelId="{B9718664-DB85-4DD3-AF72-D8AD94DEFD23}" type="presParOf" srcId="{B9A264C8-19B1-405D-85F0-B8F8730511DB}" destId="{4C6C1B7F-C676-4C1A-877C-1E25AE112C3E}" srcOrd="0" destOrd="0" presId="urn:microsoft.com/office/officeart/2005/8/layout/architecture"/>
    <dgm:cxn modelId="{BD140634-ECEC-4407-B73A-F3467672C17F}" type="presParOf" srcId="{4C6C1B7F-C676-4C1A-877C-1E25AE112C3E}" destId="{1EA6BED6-A30B-425A-B2D0-F6F44DE6005E}" srcOrd="0" destOrd="0" presId="urn:microsoft.com/office/officeart/2005/8/layout/architecture"/>
    <dgm:cxn modelId="{F8532979-882B-4B8E-A05A-539AC4AAFD90}" type="presParOf" srcId="{4C6C1B7F-C676-4C1A-877C-1E25AE112C3E}" destId="{3A2ACA7C-0092-40F6-8052-53E75BB61FDB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123F8031-0F49-4324-BC5E-F490FABD8B55}" type="doc">
      <dgm:prSet loTypeId="urn:microsoft.com/office/officeart/2005/8/layout/target3" loCatId="relationship" qsTypeId="urn:microsoft.com/office/officeart/2005/8/quickstyle/simple1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CCC55ED4-5D5B-42C3-AB43-F2EBF4D5CF06}" type="pres">
      <dgm:prSet presAssocID="{123F8031-0F49-4324-BC5E-F490FABD8B55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08E66CF8-4270-4AFE-8C99-BA39C570C351}" type="presOf" srcId="{123F8031-0F49-4324-BC5E-F490FABD8B55}" destId="{CCC55ED4-5D5B-42C3-AB43-F2EBF4D5CF06}" srcOrd="0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CE433A2-5D5B-4C09-8416-5CE01345F70C}" type="doc">
      <dgm:prSet loTypeId="urn:microsoft.com/office/officeart/2005/8/layout/vList2" loCatId="list" qsTypeId="urn:microsoft.com/office/officeart/2005/8/quickstyle/3d3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0508C898-4BFE-416E-BEB9-FEB3D2BA4008}">
      <dgm:prSet custT="1"/>
      <dgm:spPr/>
      <dgm:t>
        <a:bodyPr/>
        <a:lstStyle/>
        <a:p>
          <a:pPr rtl="0"/>
          <a:r>
            <a:rPr lang="en-US" sz="3200" b="1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Circuit  Diagram:</a:t>
          </a:r>
          <a:endParaRPr lang="en-US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7C95F46-B420-4B63-B7C6-CC9FC1A43CD5}" type="parTrans" cxnId="{C123CC2E-FF96-41F8-B95C-EB1FD91B5215}">
      <dgm:prSet/>
      <dgm:spPr/>
      <dgm:t>
        <a:bodyPr/>
        <a:lstStyle/>
        <a:p>
          <a:endParaRPr lang="en-US"/>
        </a:p>
      </dgm:t>
    </dgm:pt>
    <dgm:pt modelId="{C7F88264-21B6-4BAB-8557-0633081981E1}" type="sibTrans" cxnId="{C123CC2E-FF96-41F8-B95C-EB1FD91B5215}">
      <dgm:prSet/>
      <dgm:spPr/>
      <dgm:t>
        <a:bodyPr/>
        <a:lstStyle/>
        <a:p>
          <a:endParaRPr lang="en-US"/>
        </a:p>
      </dgm:t>
    </dgm:pt>
    <dgm:pt modelId="{BB3446F1-C9D9-4CFB-B271-B27E2DFA85DB}" type="pres">
      <dgm:prSet presAssocID="{BCE433A2-5D5B-4C09-8416-5CE01345F70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63250D2-1E1F-423C-B233-7C26031A5750}" type="pres">
      <dgm:prSet presAssocID="{0508C898-4BFE-416E-BEB9-FEB3D2BA400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0C9A7D-37E9-4E2E-9CE2-A84062221B7A}" type="presOf" srcId="{BCE433A2-5D5B-4C09-8416-5CE01345F70C}" destId="{BB3446F1-C9D9-4CFB-B271-B27E2DFA85DB}" srcOrd="0" destOrd="0" presId="urn:microsoft.com/office/officeart/2005/8/layout/vList2"/>
    <dgm:cxn modelId="{A94DB0E3-CCD0-4A75-9838-8436B100B073}" type="presOf" srcId="{0508C898-4BFE-416E-BEB9-FEB3D2BA4008}" destId="{063250D2-1E1F-423C-B233-7C26031A5750}" srcOrd="0" destOrd="0" presId="urn:microsoft.com/office/officeart/2005/8/layout/vList2"/>
    <dgm:cxn modelId="{C123CC2E-FF96-41F8-B95C-EB1FD91B5215}" srcId="{BCE433A2-5D5B-4C09-8416-5CE01345F70C}" destId="{0508C898-4BFE-416E-BEB9-FEB3D2BA4008}" srcOrd="0" destOrd="0" parTransId="{07C95F46-B420-4B63-B7C6-CC9FC1A43CD5}" sibTransId="{C7F88264-21B6-4BAB-8557-0633081981E1}"/>
    <dgm:cxn modelId="{A68F2815-F4CD-4793-9026-CC01BC589FF4}" type="presParOf" srcId="{BB3446F1-C9D9-4CFB-B271-B27E2DFA85DB}" destId="{063250D2-1E1F-423C-B233-7C26031A575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4B9D8BE-C6BA-4AEB-A05C-9D2E5AF20DF7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61F5C49-9DDA-4843-9D83-BFAC1765F2E9}">
      <dgm:prSet/>
      <dgm:spPr/>
      <dgm:t>
        <a:bodyPr/>
        <a:lstStyle/>
        <a:p>
          <a:pPr rtl="0"/>
          <a:r>
            <a:rPr lang="en-US" dirty="0" err="1" smtClean="0"/>
            <a:t>TinkerCAD</a:t>
          </a:r>
          <a:r>
            <a:rPr lang="en-US" dirty="0" smtClean="0"/>
            <a:t> Simulation Link: </a:t>
          </a:r>
          <a:r>
            <a:rPr lang="en-US" dirty="0" smtClean="0">
              <a:hlinkClick xmlns:r="http://schemas.openxmlformats.org/officeDocument/2006/relationships" r:id="rId1"/>
            </a:rPr>
            <a:t>https://www.tinkercad.com/things/j0HApsYQ0br </a:t>
          </a:r>
          <a:endParaRPr lang="en-US" dirty="0"/>
        </a:p>
      </dgm:t>
    </dgm:pt>
    <dgm:pt modelId="{14266193-D01E-4BF1-B2EC-A795047DDD8F}" type="parTrans" cxnId="{20DA16F8-0FCD-4CDE-8789-20C7B797EF0C}">
      <dgm:prSet/>
      <dgm:spPr/>
      <dgm:t>
        <a:bodyPr/>
        <a:lstStyle/>
        <a:p>
          <a:endParaRPr lang="en-US"/>
        </a:p>
      </dgm:t>
    </dgm:pt>
    <dgm:pt modelId="{F24A102B-DDC1-4582-9A8A-0DB479635245}" type="sibTrans" cxnId="{20DA16F8-0FCD-4CDE-8789-20C7B797EF0C}">
      <dgm:prSet/>
      <dgm:spPr/>
      <dgm:t>
        <a:bodyPr/>
        <a:lstStyle/>
        <a:p>
          <a:endParaRPr lang="en-US"/>
        </a:p>
      </dgm:t>
    </dgm:pt>
    <dgm:pt modelId="{5C6A62E2-C216-4D1D-86D7-9E8BEE47C421}" type="pres">
      <dgm:prSet presAssocID="{54B9D8BE-C6BA-4AEB-A05C-9D2E5AF20DF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BE003C-F4D4-42B2-87C4-7392677CA344}" type="pres">
      <dgm:prSet presAssocID="{B61F5C49-9DDA-4843-9D83-BFAC1765F2E9}" presName="parentText" presStyleLbl="node1" presStyleIdx="0" presStyleCnt="1" custLinFactNeighborX="7032" custLinFactNeighborY="5894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7482C5-D396-4E77-981C-7F5F9569EC7C}" type="presOf" srcId="{54B9D8BE-C6BA-4AEB-A05C-9D2E5AF20DF7}" destId="{5C6A62E2-C216-4D1D-86D7-9E8BEE47C421}" srcOrd="0" destOrd="0" presId="urn:microsoft.com/office/officeart/2005/8/layout/vList2"/>
    <dgm:cxn modelId="{D29A2999-517C-4CE7-A55C-9CECE74F7B37}" type="presOf" srcId="{B61F5C49-9DDA-4843-9D83-BFAC1765F2E9}" destId="{87BE003C-F4D4-42B2-87C4-7392677CA344}" srcOrd="0" destOrd="0" presId="urn:microsoft.com/office/officeart/2005/8/layout/vList2"/>
    <dgm:cxn modelId="{20DA16F8-0FCD-4CDE-8789-20C7B797EF0C}" srcId="{54B9D8BE-C6BA-4AEB-A05C-9D2E5AF20DF7}" destId="{B61F5C49-9DDA-4843-9D83-BFAC1765F2E9}" srcOrd="0" destOrd="0" parTransId="{14266193-D01E-4BF1-B2EC-A795047DDD8F}" sibTransId="{F24A102B-DDC1-4582-9A8A-0DB479635245}"/>
    <dgm:cxn modelId="{AF90C3FB-28E5-4570-A266-9F3302505585}" type="presParOf" srcId="{5C6A62E2-C216-4D1D-86D7-9E8BEE47C421}" destId="{87BE003C-F4D4-42B2-87C4-7392677CA34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35C68E-C8B1-4088-AD5C-B06C4193184D}" type="doc">
      <dgm:prSet loTypeId="urn:microsoft.com/office/officeart/2005/8/layout/vList2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BBC0D6C-15C1-4916-A98C-2A73B472420F}">
      <dgm:prSet custT="1"/>
      <dgm:spPr/>
      <dgm:t>
        <a:bodyPr/>
        <a:lstStyle/>
        <a:p>
          <a:pPr rtl="0"/>
          <a:r>
            <a:rPr lang="en-US" sz="3200" b="1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Components Of This Project:</a:t>
          </a:r>
          <a:endParaRPr lang="en-US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2D6E909-C925-4C56-8107-F87EDD84F9AF}" type="parTrans" cxnId="{6A6CD8A3-46C8-4E9C-B8CE-389D8366063C}">
      <dgm:prSet/>
      <dgm:spPr/>
      <dgm:t>
        <a:bodyPr/>
        <a:lstStyle/>
        <a:p>
          <a:endParaRPr lang="en-US"/>
        </a:p>
      </dgm:t>
    </dgm:pt>
    <dgm:pt modelId="{005A0237-81B8-4F01-9EDD-9B8BB80521C5}" type="sibTrans" cxnId="{6A6CD8A3-46C8-4E9C-B8CE-389D8366063C}">
      <dgm:prSet/>
      <dgm:spPr/>
      <dgm:t>
        <a:bodyPr/>
        <a:lstStyle/>
        <a:p>
          <a:endParaRPr lang="en-US"/>
        </a:p>
      </dgm:t>
    </dgm:pt>
    <dgm:pt modelId="{8ADAC5B8-131E-45FF-BA17-62F1D814FED7}" type="pres">
      <dgm:prSet presAssocID="{FE35C68E-C8B1-4088-AD5C-B06C419318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1A550F-2EE9-4838-A2F9-1633543668F9}" type="pres">
      <dgm:prSet presAssocID="{4BBC0D6C-15C1-4916-A98C-2A73B472420F}" presName="parentText" presStyleLbl="node1" presStyleIdx="0" presStyleCnt="1" custScaleY="50903" custLinFactNeighborY="187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DE7EC1-5E3D-497F-BB1C-98A4057EB2AA}" type="presOf" srcId="{4BBC0D6C-15C1-4916-A98C-2A73B472420F}" destId="{F01A550F-2EE9-4838-A2F9-1633543668F9}" srcOrd="0" destOrd="0" presId="urn:microsoft.com/office/officeart/2005/8/layout/vList2"/>
    <dgm:cxn modelId="{6A6CD8A3-46C8-4E9C-B8CE-389D8366063C}" srcId="{FE35C68E-C8B1-4088-AD5C-B06C4193184D}" destId="{4BBC0D6C-15C1-4916-A98C-2A73B472420F}" srcOrd="0" destOrd="0" parTransId="{42D6E909-C925-4C56-8107-F87EDD84F9AF}" sibTransId="{005A0237-81B8-4F01-9EDD-9B8BB80521C5}"/>
    <dgm:cxn modelId="{2B067B35-E184-45E7-AA41-5D4D83342E08}" type="presOf" srcId="{FE35C68E-C8B1-4088-AD5C-B06C4193184D}" destId="{8ADAC5B8-131E-45FF-BA17-62F1D814FED7}" srcOrd="0" destOrd="0" presId="urn:microsoft.com/office/officeart/2005/8/layout/vList2"/>
    <dgm:cxn modelId="{9F18981C-4A42-4210-B061-B785D244E850}" type="presParOf" srcId="{8ADAC5B8-131E-45FF-BA17-62F1D814FED7}" destId="{F01A550F-2EE9-4838-A2F9-1633543668F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640B625-42CB-4579-976D-1BC138C6E096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9DD7D868-53C7-458C-A6B7-CAB9BC02DCE4}">
      <dgm:prSet custT="1"/>
      <dgm:spPr/>
      <dgm:t>
        <a:bodyPr/>
        <a:lstStyle/>
        <a:p>
          <a:pPr algn="ctr" rtl="0"/>
          <a:r>
            <a:rPr lang="en-US" sz="3200" dirty="0" smtClean="0">
              <a:solidFill>
                <a:schemeClr val="accent5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Arduino Uno </a:t>
          </a:r>
          <a:endParaRPr lang="en-US" sz="3200" dirty="0">
            <a:solidFill>
              <a:schemeClr val="accent5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gm:t>
    </dgm:pt>
    <dgm:pt modelId="{7C21DDE1-02B3-490F-B215-FB83A2AC7F70}" type="parTrans" cxnId="{5B7A4B7B-D7D2-49D4-8486-1CA8B3EF497E}">
      <dgm:prSet/>
      <dgm:spPr/>
      <dgm:t>
        <a:bodyPr/>
        <a:lstStyle/>
        <a:p>
          <a:endParaRPr lang="en-US"/>
        </a:p>
      </dgm:t>
    </dgm:pt>
    <dgm:pt modelId="{1950C984-5BB3-49F7-8429-E6E9B282895E}" type="sibTrans" cxnId="{5B7A4B7B-D7D2-49D4-8486-1CA8B3EF497E}">
      <dgm:prSet/>
      <dgm:spPr/>
      <dgm:t>
        <a:bodyPr/>
        <a:lstStyle/>
        <a:p>
          <a:endParaRPr lang="en-US"/>
        </a:p>
      </dgm:t>
    </dgm:pt>
    <dgm:pt modelId="{4B4A1AF0-CCC5-4BAC-B584-E739570DCD22}" type="pres">
      <dgm:prSet presAssocID="{0640B625-42CB-4579-976D-1BC138C6E0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CB021B-3EB1-44EA-B1AE-B60A8FFCB466}" type="pres">
      <dgm:prSet presAssocID="{9DD7D868-53C7-458C-A6B7-CAB9BC02DCE4}" presName="parentText" presStyleLbl="node1" presStyleIdx="0" presStyleCnt="1" custLinFactNeighborX="-371" custLinFactNeighborY="-1029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A14172-BFBE-4A0C-861D-752FFC69A8B9}" type="presOf" srcId="{9DD7D868-53C7-458C-A6B7-CAB9BC02DCE4}" destId="{34CB021B-3EB1-44EA-B1AE-B60A8FFCB466}" srcOrd="0" destOrd="0" presId="urn:microsoft.com/office/officeart/2005/8/layout/vList2"/>
    <dgm:cxn modelId="{5B7A4B7B-D7D2-49D4-8486-1CA8B3EF497E}" srcId="{0640B625-42CB-4579-976D-1BC138C6E096}" destId="{9DD7D868-53C7-458C-A6B7-CAB9BC02DCE4}" srcOrd="0" destOrd="0" parTransId="{7C21DDE1-02B3-490F-B215-FB83A2AC7F70}" sibTransId="{1950C984-5BB3-49F7-8429-E6E9B282895E}"/>
    <dgm:cxn modelId="{A85027E8-4C4D-42AE-AB7C-C77DAE775B18}" type="presOf" srcId="{0640B625-42CB-4579-976D-1BC138C6E096}" destId="{4B4A1AF0-CCC5-4BAC-B584-E739570DCD22}" srcOrd="0" destOrd="0" presId="urn:microsoft.com/office/officeart/2005/8/layout/vList2"/>
    <dgm:cxn modelId="{F5CE8D28-C58A-4A70-9088-822C9CB4ECCC}" type="presParOf" srcId="{4B4A1AF0-CCC5-4BAC-B584-E739570DCD22}" destId="{34CB021B-3EB1-44EA-B1AE-B60A8FFCB4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83EF89C-8D29-4CEE-9118-6E5389F5CB98}" type="doc">
      <dgm:prSet loTypeId="urn:microsoft.com/office/officeart/2005/8/layout/vList2" loCatId="list" qsTypeId="urn:microsoft.com/office/officeart/2005/8/quickstyle/simple4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F9CE83AF-AFBC-4DF1-BE1F-4063F7DF417C}" type="pres">
      <dgm:prSet presAssocID="{D83EF89C-8D29-4CEE-9118-6E5389F5CB9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544E23A-84FF-4A08-90F5-1FB300F424CA}" type="presOf" srcId="{D83EF89C-8D29-4CEE-9118-6E5389F5CB98}" destId="{F9CE83AF-AFBC-4DF1-BE1F-4063F7DF41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E35C68E-C8B1-4088-AD5C-B06C4193184D}" type="doc">
      <dgm:prSet loTypeId="urn:microsoft.com/office/officeart/2005/8/layout/vList2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BBC0D6C-15C1-4916-A98C-2A73B472420F}">
      <dgm:prSet custT="1"/>
      <dgm:spPr/>
      <dgm:t>
        <a:bodyPr/>
        <a:lstStyle/>
        <a:p>
          <a:pPr rtl="0"/>
          <a:r>
            <a:rPr lang="en-US" sz="3600" baseline="0" dirty="0" smtClean="0"/>
            <a:t>Components Of This Project:</a:t>
          </a:r>
          <a:endParaRPr lang="en-US" sz="3600" dirty="0"/>
        </a:p>
      </dgm:t>
    </dgm:pt>
    <dgm:pt modelId="{42D6E909-C925-4C56-8107-F87EDD84F9AF}" type="parTrans" cxnId="{6A6CD8A3-46C8-4E9C-B8CE-389D8366063C}">
      <dgm:prSet/>
      <dgm:spPr/>
      <dgm:t>
        <a:bodyPr/>
        <a:lstStyle/>
        <a:p>
          <a:endParaRPr lang="en-US"/>
        </a:p>
      </dgm:t>
    </dgm:pt>
    <dgm:pt modelId="{005A0237-81B8-4F01-9EDD-9B8BB80521C5}" type="sibTrans" cxnId="{6A6CD8A3-46C8-4E9C-B8CE-389D8366063C}">
      <dgm:prSet/>
      <dgm:spPr/>
      <dgm:t>
        <a:bodyPr/>
        <a:lstStyle/>
        <a:p>
          <a:endParaRPr lang="en-US"/>
        </a:p>
      </dgm:t>
    </dgm:pt>
    <dgm:pt modelId="{8ADAC5B8-131E-45FF-BA17-62F1D814FED7}" type="pres">
      <dgm:prSet presAssocID="{FE35C68E-C8B1-4088-AD5C-B06C419318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1A550F-2EE9-4838-A2F9-1633543668F9}" type="pres">
      <dgm:prSet presAssocID="{4BBC0D6C-15C1-4916-A98C-2A73B472420F}" presName="parentText" presStyleLbl="node1" presStyleIdx="0" presStyleCnt="1" custScaleY="50903" custLinFactNeighborY="187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DE7EC1-5E3D-497F-BB1C-98A4057EB2AA}" type="presOf" srcId="{4BBC0D6C-15C1-4916-A98C-2A73B472420F}" destId="{F01A550F-2EE9-4838-A2F9-1633543668F9}" srcOrd="0" destOrd="0" presId="urn:microsoft.com/office/officeart/2005/8/layout/vList2"/>
    <dgm:cxn modelId="{6A6CD8A3-46C8-4E9C-B8CE-389D8366063C}" srcId="{FE35C68E-C8B1-4088-AD5C-B06C4193184D}" destId="{4BBC0D6C-15C1-4916-A98C-2A73B472420F}" srcOrd="0" destOrd="0" parTransId="{42D6E909-C925-4C56-8107-F87EDD84F9AF}" sibTransId="{005A0237-81B8-4F01-9EDD-9B8BB80521C5}"/>
    <dgm:cxn modelId="{2B067B35-E184-45E7-AA41-5D4D83342E08}" type="presOf" srcId="{FE35C68E-C8B1-4088-AD5C-B06C4193184D}" destId="{8ADAC5B8-131E-45FF-BA17-62F1D814FED7}" srcOrd="0" destOrd="0" presId="urn:microsoft.com/office/officeart/2005/8/layout/vList2"/>
    <dgm:cxn modelId="{9F18981C-4A42-4210-B061-B785D244E850}" type="presParOf" srcId="{8ADAC5B8-131E-45FF-BA17-62F1D814FED7}" destId="{F01A550F-2EE9-4838-A2F9-1633543668F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40B625-42CB-4579-976D-1BC138C6E096}" type="doc">
      <dgm:prSet loTypeId="urn:microsoft.com/office/officeart/2005/8/layout/vList2" loCatId="list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DD7D868-53C7-458C-A6B7-CAB9BC02DCE4}">
      <dgm:prSet custT="1"/>
      <dgm:spPr/>
      <dgm:t>
        <a:bodyPr/>
        <a:lstStyle/>
        <a:p>
          <a:pPr algn="ctr" rtl="0"/>
          <a:r>
            <a:rPr lang="en-US" sz="3200" dirty="0" smtClean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Ultrasonic Sensor</a:t>
          </a:r>
          <a:endParaRPr lang="en-US" sz="3200" dirty="0">
            <a:solidFill>
              <a:srgbClr val="00B05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gm:t>
    </dgm:pt>
    <dgm:pt modelId="{7C21DDE1-02B3-490F-B215-FB83A2AC7F70}" type="parTrans" cxnId="{5B7A4B7B-D7D2-49D4-8486-1CA8B3EF497E}">
      <dgm:prSet/>
      <dgm:spPr/>
      <dgm:t>
        <a:bodyPr/>
        <a:lstStyle/>
        <a:p>
          <a:endParaRPr lang="en-US"/>
        </a:p>
      </dgm:t>
    </dgm:pt>
    <dgm:pt modelId="{1950C984-5BB3-49F7-8429-E6E9B282895E}" type="sibTrans" cxnId="{5B7A4B7B-D7D2-49D4-8486-1CA8B3EF497E}">
      <dgm:prSet/>
      <dgm:spPr/>
      <dgm:t>
        <a:bodyPr/>
        <a:lstStyle/>
        <a:p>
          <a:endParaRPr lang="en-US"/>
        </a:p>
      </dgm:t>
    </dgm:pt>
    <dgm:pt modelId="{4B4A1AF0-CCC5-4BAC-B584-E739570DCD22}" type="pres">
      <dgm:prSet presAssocID="{0640B625-42CB-4579-976D-1BC138C6E0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CB021B-3EB1-44EA-B1AE-B60A8FFCB466}" type="pres">
      <dgm:prSet presAssocID="{9DD7D868-53C7-458C-A6B7-CAB9BC02DCE4}" presName="parentText" presStyleLbl="node1" presStyleIdx="0" presStyleCnt="1" custLinFactNeighborX="-371" custLinFactNeighborY="-1029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A14172-BFBE-4A0C-861D-752FFC69A8B9}" type="presOf" srcId="{9DD7D868-53C7-458C-A6B7-CAB9BC02DCE4}" destId="{34CB021B-3EB1-44EA-B1AE-B60A8FFCB466}" srcOrd="0" destOrd="0" presId="urn:microsoft.com/office/officeart/2005/8/layout/vList2"/>
    <dgm:cxn modelId="{5B7A4B7B-D7D2-49D4-8486-1CA8B3EF497E}" srcId="{0640B625-42CB-4579-976D-1BC138C6E096}" destId="{9DD7D868-53C7-458C-A6B7-CAB9BC02DCE4}" srcOrd="0" destOrd="0" parTransId="{7C21DDE1-02B3-490F-B215-FB83A2AC7F70}" sibTransId="{1950C984-5BB3-49F7-8429-E6E9B282895E}"/>
    <dgm:cxn modelId="{A85027E8-4C4D-42AE-AB7C-C77DAE775B18}" type="presOf" srcId="{0640B625-42CB-4579-976D-1BC138C6E096}" destId="{4B4A1AF0-CCC5-4BAC-B584-E739570DCD22}" srcOrd="0" destOrd="0" presId="urn:microsoft.com/office/officeart/2005/8/layout/vList2"/>
    <dgm:cxn modelId="{F5CE8D28-C58A-4A70-9088-822C9CB4ECCC}" type="presParOf" srcId="{4B4A1AF0-CCC5-4BAC-B584-E739570DCD22}" destId="{34CB021B-3EB1-44EA-B1AE-B60A8FFCB4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2B9AA0-9AB0-4E0E-A2C1-10023B69416D}">
      <dsp:nvSpPr>
        <dsp:cNvPr id="0" name=""/>
        <dsp:cNvSpPr/>
      </dsp:nvSpPr>
      <dsp:spPr>
        <a:xfrm>
          <a:off x="0" y="480"/>
          <a:ext cx="9876577" cy="499763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baseline="0" dirty="0" smtClean="0"/>
            <a:t>Project done by:</a:t>
          </a:r>
          <a:endParaRPr lang="en-US" sz="2800" kern="1200" dirty="0"/>
        </a:p>
      </dsp:txBody>
      <dsp:txXfrm>
        <a:off x="24396" y="24876"/>
        <a:ext cx="9827785" cy="450971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1A550F-2EE9-4838-A2F9-1633543668F9}">
      <dsp:nvSpPr>
        <dsp:cNvPr id="0" name=""/>
        <dsp:cNvSpPr/>
      </dsp:nvSpPr>
      <dsp:spPr>
        <a:xfrm>
          <a:off x="0" y="15265"/>
          <a:ext cx="9813803" cy="609858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baseline="0" dirty="0" smtClean="0"/>
            <a:t>Components Of This Project:</a:t>
          </a:r>
          <a:endParaRPr lang="en-US" sz="3600" kern="1200" dirty="0"/>
        </a:p>
      </dsp:txBody>
      <dsp:txXfrm>
        <a:off x="29771" y="45036"/>
        <a:ext cx="9754261" cy="55031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B021B-3EB1-44EA-B1AE-B60A8FFCB466}">
      <dsp:nvSpPr>
        <dsp:cNvPr id="0" name=""/>
        <dsp:cNvSpPr/>
      </dsp:nvSpPr>
      <dsp:spPr>
        <a:xfrm>
          <a:off x="0" y="0"/>
          <a:ext cx="6159079" cy="508401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Servo Motor</a:t>
          </a:r>
          <a:endParaRPr lang="en-US" sz="3200" kern="1200" dirty="0">
            <a:solidFill>
              <a:schemeClr val="accent2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sp:txBody>
      <dsp:txXfrm>
        <a:off x="24818" y="24818"/>
        <a:ext cx="6109443" cy="45876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1A550F-2EE9-4838-A2F9-1633543668F9}">
      <dsp:nvSpPr>
        <dsp:cNvPr id="0" name=""/>
        <dsp:cNvSpPr/>
      </dsp:nvSpPr>
      <dsp:spPr>
        <a:xfrm>
          <a:off x="0" y="15265"/>
          <a:ext cx="9813803" cy="609858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baseline="0" dirty="0" smtClean="0"/>
            <a:t>Components Of This Project:</a:t>
          </a:r>
          <a:endParaRPr lang="en-US" sz="3600" kern="1200" dirty="0"/>
        </a:p>
      </dsp:txBody>
      <dsp:txXfrm>
        <a:off x="29771" y="45036"/>
        <a:ext cx="9754261" cy="55031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B021B-3EB1-44EA-B1AE-B60A8FFCB466}">
      <dsp:nvSpPr>
        <dsp:cNvPr id="0" name=""/>
        <dsp:cNvSpPr/>
      </dsp:nvSpPr>
      <dsp:spPr>
        <a:xfrm>
          <a:off x="0" y="361"/>
          <a:ext cx="6039576" cy="508401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Jumper Wire</a:t>
          </a:r>
          <a:endParaRPr lang="en-US" sz="3200" kern="1200" dirty="0">
            <a:solidFill>
              <a:schemeClr val="accent4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sp:txBody>
      <dsp:txXfrm>
        <a:off x="24818" y="25179"/>
        <a:ext cx="5989940" cy="45876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1A550F-2EE9-4838-A2F9-1633543668F9}">
      <dsp:nvSpPr>
        <dsp:cNvPr id="0" name=""/>
        <dsp:cNvSpPr/>
      </dsp:nvSpPr>
      <dsp:spPr>
        <a:xfrm>
          <a:off x="0" y="15265"/>
          <a:ext cx="9813803" cy="609858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baseline="0" dirty="0" smtClean="0"/>
            <a:t>Components Of This Project:</a:t>
          </a:r>
          <a:endParaRPr lang="en-US" sz="3600" kern="1200" dirty="0"/>
        </a:p>
      </dsp:txBody>
      <dsp:txXfrm>
        <a:off x="29771" y="45036"/>
        <a:ext cx="9754261" cy="55031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B021B-3EB1-44EA-B1AE-B60A8FFCB466}">
      <dsp:nvSpPr>
        <dsp:cNvPr id="0" name=""/>
        <dsp:cNvSpPr/>
      </dsp:nvSpPr>
      <dsp:spPr>
        <a:xfrm>
          <a:off x="0" y="361"/>
          <a:ext cx="6039576" cy="508401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cap="none" spc="0" dirty="0" err="1" smtClean="0">
              <a:ln w="0"/>
              <a:solidFill>
                <a:srgbClr val="7030A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</a:rPr>
            <a:t>BreadBoard</a:t>
          </a:r>
          <a:endParaRPr lang="en-US" sz="3200" b="0" kern="1200" cap="none" spc="0" dirty="0">
            <a:ln w="0"/>
            <a:solidFill>
              <a:srgbClr val="7030A0"/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  <a:latin typeface="Arial Black" panose="020B0A04020102020204" pitchFamily="34" charset="0"/>
          </a:endParaRPr>
        </a:p>
      </dsp:txBody>
      <dsp:txXfrm>
        <a:off x="24818" y="25179"/>
        <a:ext cx="5989940" cy="45876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AAB4A-6F2D-4D52-B969-08914B2C20FC}">
      <dsp:nvSpPr>
        <dsp:cNvPr id="0" name=""/>
        <dsp:cNvSpPr/>
      </dsp:nvSpPr>
      <dsp:spPr>
        <a:xfrm>
          <a:off x="0" y="254"/>
          <a:ext cx="9665677" cy="614032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Project Supervised By:</a:t>
          </a:r>
          <a:endParaRPr lang="en-US" sz="32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975" y="30229"/>
        <a:ext cx="9605727" cy="55408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3250D2-1E1F-423C-B233-7C26031A5750}">
      <dsp:nvSpPr>
        <dsp:cNvPr id="0" name=""/>
        <dsp:cNvSpPr/>
      </dsp:nvSpPr>
      <dsp:spPr>
        <a:xfrm>
          <a:off x="0" y="814"/>
          <a:ext cx="10112741" cy="59319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baseline="0" dirty="0" smtClean="0"/>
            <a:t>Block Diagram Of Project:</a:t>
          </a:r>
          <a:endParaRPr lang="en-US" sz="2600" kern="1200" dirty="0"/>
        </a:p>
      </dsp:txBody>
      <dsp:txXfrm>
        <a:off x="28957" y="29771"/>
        <a:ext cx="10054827" cy="53527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BE003C-F4D4-42B2-87C4-7392677CA344}">
      <dsp:nvSpPr>
        <dsp:cNvPr id="0" name=""/>
        <dsp:cNvSpPr/>
      </dsp:nvSpPr>
      <dsp:spPr>
        <a:xfrm>
          <a:off x="0" y="21940"/>
          <a:ext cx="6501909" cy="36503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/>
            <a:t>TinkerCAD</a:t>
          </a:r>
          <a:r>
            <a:rPr lang="en-US" sz="1600" kern="1200" dirty="0" smtClean="0"/>
            <a:t> Simulation Link: </a:t>
          </a:r>
          <a:r>
            <a:rPr lang="en-US" sz="1600" kern="1200" dirty="0" smtClean="0">
              <a:hlinkClick xmlns:r="http://schemas.openxmlformats.org/officeDocument/2006/relationships" r:id="rId1"/>
            </a:rPr>
            <a:t>https://www.tinkercad.com/things/j0HApsYQ0br </a:t>
          </a:r>
          <a:endParaRPr lang="en-US" sz="1600" kern="1200" dirty="0"/>
        </a:p>
      </dsp:txBody>
      <dsp:txXfrm>
        <a:off x="17820" y="39760"/>
        <a:ext cx="6466269" cy="329399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3250D2-1E1F-423C-B233-7C26031A5750}">
      <dsp:nvSpPr>
        <dsp:cNvPr id="0" name=""/>
        <dsp:cNvSpPr/>
      </dsp:nvSpPr>
      <dsp:spPr>
        <a:xfrm>
          <a:off x="0" y="1629"/>
          <a:ext cx="9563098" cy="59319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baseline="0" dirty="0" smtClean="0"/>
            <a:t>Working Of Project:</a:t>
          </a:r>
          <a:endParaRPr lang="en-US" sz="2600" kern="1200" dirty="0"/>
        </a:p>
      </dsp:txBody>
      <dsp:txXfrm>
        <a:off x="28957" y="30586"/>
        <a:ext cx="9505184" cy="535276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A6BED6-A30B-425A-B2D0-F6F44DE6005E}">
      <dsp:nvSpPr>
        <dsp:cNvPr id="0" name=""/>
        <dsp:cNvSpPr/>
      </dsp:nvSpPr>
      <dsp:spPr>
        <a:xfrm>
          <a:off x="4836" y="0"/>
          <a:ext cx="9896324" cy="7442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Objective:</a:t>
          </a:r>
          <a:endParaRPr lang="en-US" sz="4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6636" y="21800"/>
        <a:ext cx="9852724" cy="700690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3250D2-1E1F-423C-B233-7C26031A5750}">
      <dsp:nvSpPr>
        <dsp:cNvPr id="0" name=""/>
        <dsp:cNvSpPr/>
      </dsp:nvSpPr>
      <dsp:spPr>
        <a:xfrm>
          <a:off x="0" y="151"/>
          <a:ext cx="10112741" cy="594517"/>
        </a:xfrm>
        <a:prstGeom prst="roundRect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Circuit  Diagram:</a:t>
          </a:r>
          <a:endParaRPr lang="en-US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022" y="29173"/>
        <a:ext cx="10054697" cy="5364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BE003C-F4D4-42B2-87C4-7392677CA344}">
      <dsp:nvSpPr>
        <dsp:cNvPr id="0" name=""/>
        <dsp:cNvSpPr/>
      </dsp:nvSpPr>
      <dsp:spPr>
        <a:xfrm>
          <a:off x="0" y="21940"/>
          <a:ext cx="6501909" cy="36503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/>
            <a:t>TinkerCAD</a:t>
          </a:r>
          <a:r>
            <a:rPr lang="en-US" sz="1600" kern="1200" dirty="0" smtClean="0"/>
            <a:t> Simulation Link: </a:t>
          </a:r>
          <a:r>
            <a:rPr lang="en-US" sz="1600" kern="1200" dirty="0" smtClean="0">
              <a:hlinkClick xmlns:r="http://schemas.openxmlformats.org/officeDocument/2006/relationships" r:id="rId1"/>
            </a:rPr>
            <a:t>https://www.tinkercad.com/things/j0HApsYQ0br </a:t>
          </a:r>
          <a:endParaRPr lang="en-US" sz="1600" kern="1200" dirty="0"/>
        </a:p>
      </dsp:txBody>
      <dsp:txXfrm>
        <a:off x="17820" y="39760"/>
        <a:ext cx="6466269" cy="3293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1A550F-2EE9-4838-A2F9-1633543668F9}">
      <dsp:nvSpPr>
        <dsp:cNvPr id="0" name=""/>
        <dsp:cNvSpPr/>
      </dsp:nvSpPr>
      <dsp:spPr>
        <a:xfrm>
          <a:off x="0" y="15265"/>
          <a:ext cx="9813803" cy="609858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Components Of This Project:</a:t>
          </a:r>
          <a:endParaRPr lang="en-US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9771" y="45036"/>
        <a:ext cx="9754261" cy="55031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B021B-3EB1-44EA-B1AE-B60A8FFCB466}">
      <dsp:nvSpPr>
        <dsp:cNvPr id="0" name=""/>
        <dsp:cNvSpPr/>
      </dsp:nvSpPr>
      <dsp:spPr>
        <a:xfrm>
          <a:off x="0" y="0"/>
          <a:ext cx="7025054" cy="508401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accent5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Arduino Uno </a:t>
          </a:r>
          <a:endParaRPr lang="en-US" sz="3200" kern="1200" dirty="0">
            <a:solidFill>
              <a:schemeClr val="accent5">
                <a:lumMod val="75000"/>
              </a:schemeClr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sp:txBody>
      <dsp:txXfrm>
        <a:off x="24818" y="24818"/>
        <a:ext cx="6975418" cy="45876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1A550F-2EE9-4838-A2F9-1633543668F9}">
      <dsp:nvSpPr>
        <dsp:cNvPr id="0" name=""/>
        <dsp:cNvSpPr/>
      </dsp:nvSpPr>
      <dsp:spPr>
        <a:xfrm>
          <a:off x="0" y="15265"/>
          <a:ext cx="9813803" cy="609858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baseline="0" dirty="0" smtClean="0"/>
            <a:t>Components Of This Project:</a:t>
          </a:r>
          <a:endParaRPr lang="en-US" sz="3600" kern="1200" dirty="0"/>
        </a:p>
      </dsp:txBody>
      <dsp:txXfrm>
        <a:off x="29771" y="45036"/>
        <a:ext cx="9754261" cy="55031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B021B-3EB1-44EA-B1AE-B60A8FFCB466}">
      <dsp:nvSpPr>
        <dsp:cNvPr id="0" name=""/>
        <dsp:cNvSpPr/>
      </dsp:nvSpPr>
      <dsp:spPr>
        <a:xfrm>
          <a:off x="0" y="0"/>
          <a:ext cx="6039576" cy="508401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Ultrasonic Sensor</a:t>
          </a:r>
          <a:endParaRPr lang="en-US" sz="3200" kern="1200" dirty="0">
            <a:solidFill>
              <a:srgbClr val="00B05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Black" panose="020B0A04020102020204" pitchFamily="34" charset="0"/>
          </a:endParaRPr>
        </a:p>
      </dsp:txBody>
      <dsp:txXfrm>
        <a:off x="24818" y="24818"/>
        <a:ext cx="5989940" cy="458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6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26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00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0664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986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66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02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7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44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7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89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9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305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72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9FF38-0874-4211-9DF6-204D18DD0CA4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E07CD-2365-4826-8105-DB9AB7854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126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.xml"/><Relationship Id="rId13" Type="http://schemas.openxmlformats.org/officeDocument/2006/relationships/diagramLayout" Target="../diagrams/layout16.xml"/><Relationship Id="rId3" Type="http://schemas.openxmlformats.org/officeDocument/2006/relationships/diagramLayout" Target="../diagrams/layout14.xml"/><Relationship Id="rId7" Type="http://schemas.openxmlformats.org/officeDocument/2006/relationships/diagramData" Target="../diagrams/data15.xml"/><Relationship Id="rId12" Type="http://schemas.openxmlformats.org/officeDocument/2006/relationships/diagramData" Target="../diagrams/data16.xml"/><Relationship Id="rId17" Type="http://schemas.openxmlformats.org/officeDocument/2006/relationships/image" Target="../media/image14.png"/><Relationship Id="rId2" Type="http://schemas.openxmlformats.org/officeDocument/2006/relationships/diagramData" Target="../diagrams/data14.xml"/><Relationship Id="rId16" Type="http://schemas.microsoft.com/office/2007/relationships/diagramDrawing" Target="../diagrams/drawing1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4.xml"/><Relationship Id="rId11" Type="http://schemas.microsoft.com/office/2007/relationships/diagramDrawing" Target="../diagrams/drawing15.xml"/><Relationship Id="rId5" Type="http://schemas.openxmlformats.org/officeDocument/2006/relationships/diagramColors" Target="../diagrams/colors14.xml"/><Relationship Id="rId15" Type="http://schemas.openxmlformats.org/officeDocument/2006/relationships/diagramColors" Target="../diagrams/colors16.xml"/><Relationship Id="rId10" Type="http://schemas.openxmlformats.org/officeDocument/2006/relationships/diagramColors" Target="../diagrams/colors15.xml"/><Relationship Id="rId4" Type="http://schemas.openxmlformats.org/officeDocument/2006/relationships/diagramQuickStyle" Target="../diagrams/quickStyle14.xml"/><Relationship Id="rId9" Type="http://schemas.openxmlformats.org/officeDocument/2006/relationships/diagramQuickStyle" Target="../diagrams/quickStyle15.xml"/><Relationship Id="rId14" Type="http://schemas.openxmlformats.org/officeDocument/2006/relationships/diagramQuickStyle" Target="../diagrams/quickStyle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.xml"/><Relationship Id="rId13" Type="http://schemas.openxmlformats.org/officeDocument/2006/relationships/diagramLayout" Target="../diagrams/layout19.xml"/><Relationship Id="rId3" Type="http://schemas.openxmlformats.org/officeDocument/2006/relationships/diagramLayout" Target="../diagrams/layout17.xml"/><Relationship Id="rId7" Type="http://schemas.openxmlformats.org/officeDocument/2006/relationships/diagramData" Target="../diagrams/data18.xml"/><Relationship Id="rId12" Type="http://schemas.openxmlformats.org/officeDocument/2006/relationships/diagramData" Target="../diagrams/data19.xml"/><Relationship Id="rId17" Type="http://schemas.openxmlformats.org/officeDocument/2006/relationships/image" Target="../media/image15.jpg"/><Relationship Id="rId2" Type="http://schemas.openxmlformats.org/officeDocument/2006/relationships/diagramData" Target="../diagrams/data17.xml"/><Relationship Id="rId16" Type="http://schemas.microsoft.com/office/2007/relationships/diagramDrawing" Target="../diagrams/drawing1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7.xml"/><Relationship Id="rId11" Type="http://schemas.microsoft.com/office/2007/relationships/diagramDrawing" Target="../diagrams/drawing18.xml"/><Relationship Id="rId5" Type="http://schemas.openxmlformats.org/officeDocument/2006/relationships/diagramColors" Target="../diagrams/colors17.xml"/><Relationship Id="rId15" Type="http://schemas.openxmlformats.org/officeDocument/2006/relationships/diagramColors" Target="../diagrams/colors19.xml"/><Relationship Id="rId10" Type="http://schemas.openxmlformats.org/officeDocument/2006/relationships/diagramColors" Target="../diagrams/colors18.xml"/><Relationship Id="rId4" Type="http://schemas.openxmlformats.org/officeDocument/2006/relationships/diagramQuickStyle" Target="../diagrams/quickStyle17.xml"/><Relationship Id="rId9" Type="http://schemas.openxmlformats.org/officeDocument/2006/relationships/diagramQuickStyle" Target="../diagrams/quickStyle18.xml"/><Relationship Id="rId14" Type="http://schemas.openxmlformats.org/officeDocument/2006/relationships/diagramQuickStyle" Target="../diagrams/quickStyle1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1.xml"/><Relationship Id="rId13" Type="http://schemas.openxmlformats.org/officeDocument/2006/relationships/image" Target="../media/image16.png"/><Relationship Id="rId3" Type="http://schemas.openxmlformats.org/officeDocument/2006/relationships/diagramLayout" Target="../diagrams/layout20.xml"/><Relationship Id="rId7" Type="http://schemas.openxmlformats.org/officeDocument/2006/relationships/image" Target="../media/image4.png"/><Relationship Id="rId12" Type="http://schemas.microsoft.com/office/2007/relationships/diagramDrawing" Target="../diagrams/drawing21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11" Type="http://schemas.openxmlformats.org/officeDocument/2006/relationships/diagramColors" Target="../diagrams/colors21.xml"/><Relationship Id="rId5" Type="http://schemas.openxmlformats.org/officeDocument/2006/relationships/diagramColors" Target="../diagrams/colors20.xml"/><Relationship Id="rId10" Type="http://schemas.openxmlformats.org/officeDocument/2006/relationships/diagramQuickStyle" Target="../diagrams/quickStyle21.xml"/><Relationship Id="rId4" Type="http://schemas.openxmlformats.org/officeDocument/2006/relationships/diagramQuickStyle" Target="../diagrams/quickStyle20.xml"/><Relationship Id="rId9" Type="http://schemas.openxmlformats.org/officeDocument/2006/relationships/diagramLayout" Target="../diagrams/layout2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Data" Target="../diagrams/data22.xml"/><Relationship Id="rId5" Type="http://schemas.openxmlformats.org/officeDocument/2006/relationships/hyperlink" Target="https://www.tinkercad.com/things/j0HApsYQ0br" TargetMode="External"/><Relationship Id="rId10" Type="http://schemas.microsoft.com/office/2007/relationships/diagramDrawing" Target="../diagrams/drawing22.xml"/><Relationship Id="rId4" Type="http://schemas.openxmlformats.org/officeDocument/2006/relationships/image" Target="../media/image17.png"/><Relationship Id="rId9" Type="http://schemas.openxmlformats.org/officeDocument/2006/relationships/diagramColors" Target="../diagrams/colors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7" Type="http://schemas.openxmlformats.org/officeDocument/2006/relationships/image" Target="../media/image18.png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diagramDrawing" Target="../diagrams/drawing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12" Type="http://schemas.openxmlformats.org/officeDocument/2006/relationships/diagramColors" Target="../diagrams/colors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diagramQuickStyle" Target="../diagrams/quickStyle4.xml"/><Relationship Id="rId5" Type="http://schemas.openxmlformats.org/officeDocument/2006/relationships/diagramColors" Target="../diagrams/colors3.xml"/><Relationship Id="rId10" Type="http://schemas.openxmlformats.org/officeDocument/2006/relationships/diagramLayout" Target="../diagrams/layout4.xml"/><Relationship Id="rId4" Type="http://schemas.openxmlformats.org/officeDocument/2006/relationships/diagramQuickStyle" Target="../diagrams/quickStyle3.xml"/><Relationship Id="rId9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17" Type="http://schemas.openxmlformats.org/officeDocument/2006/relationships/image" Target="../media/image11.jpeg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13" Type="http://schemas.openxmlformats.org/officeDocument/2006/relationships/diagramLayout" Target="../diagrams/layout10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12" Type="http://schemas.openxmlformats.org/officeDocument/2006/relationships/diagramData" Target="../diagrams/data10.xml"/><Relationship Id="rId17" Type="http://schemas.openxmlformats.org/officeDocument/2006/relationships/image" Target="../media/image12.png"/><Relationship Id="rId2" Type="http://schemas.openxmlformats.org/officeDocument/2006/relationships/diagramData" Target="../diagrams/data8.xml"/><Relationship Id="rId16" Type="http://schemas.microsoft.com/office/2007/relationships/diagramDrawing" Target="../diagrams/drawing10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5" Type="http://schemas.openxmlformats.org/officeDocument/2006/relationships/diagramColors" Target="../diagrams/colors10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Relationship Id="rId14" Type="http://schemas.openxmlformats.org/officeDocument/2006/relationships/diagramQuickStyle" Target="../diagrams/quickStyle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.xml"/><Relationship Id="rId13" Type="http://schemas.openxmlformats.org/officeDocument/2006/relationships/diagramLayout" Target="../diagrams/layout13.xml"/><Relationship Id="rId3" Type="http://schemas.openxmlformats.org/officeDocument/2006/relationships/diagramLayout" Target="../diagrams/layout11.xml"/><Relationship Id="rId7" Type="http://schemas.openxmlformats.org/officeDocument/2006/relationships/diagramData" Target="../diagrams/data12.xml"/><Relationship Id="rId12" Type="http://schemas.openxmlformats.org/officeDocument/2006/relationships/diagramData" Target="../diagrams/data13.xml"/><Relationship Id="rId17" Type="http://schemas.openxmlformats.org/officeDocument/2006/relationships/image" Target="../media/image13.png"/><Relationship Id="rId2" Type="http://schemas.openxmlformats.org/officeDocument/2006/relationships/diagramData" Target="../diagrams/data11.xml"/><Relationship Id="rId16" Type="http://schemas.microsoft.com/office/2007/relationships/diagramDrawing" Target="../diagrams/drawing1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1.xml"/><Relationship Id="rId11" Type="http://schemas.microsoft.com/office/2007/relationships/diagramDrawing" Target="../diagrams/drawing12.xml"/><Relationship Id="rId5" Type="http://schemas.openxmlformats.org/officeDocument/2006/relationships/diagramColors" Target="../diagrams/colors11.xml"/><Relationship Id="rId15" Type="http://schemas.openxmlformats.org/officeDocument/2006/relationships/diagramColors" Target="../diagrams/colors13.xml"/><Relationship Id="rId10" Type="http://schemas.openxmlformats.org/officeDocument/2006/relationships/diagramColors" Target="../diagrams/colors12.xml"/><Relationship Id="rId4" Type="http://schemas.openxmlformats.org/officeDocument/2006/relationships/diagramQuickStyle" Target="../diagrams/quickStyle11.xml"/><Relationship Id="rId9" Type="http://schemas.openxmlformats.org/officeDocument/2006/relationships/diagramQuickStyle" Target="../diagrams/quickStyle12.xml"/><Relationship Id="rId14" Type="http://schemas.openxmlformats.org/officeDocument/2006/relationships/diagramQuickStyle" Target="../diagrams/quickStyl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4314" y="974119"/>
            <a:ext cx="10500148" cy="3659427"/>
          </a:xfrm>
        </p:spPr>
        <p:txBody>
          <a:bodyPr>
            <a:noAutofit/>
          </a:bodyPr>
          <a:lstStyle/>
          <a:p>
            <a:pPr algn="ctr"/>
            <a:r>
              <a:rPr lang="en-US" sz="8800" b="1" cap="none" dirty="0" smtClean="0">
                <a:ln w="6600">
                  <a:solidFill>
                    <a:schemeClr val="accent2"/>
                  </a:solidFill>
                  <a:prstDash val="solid"/>
                </a:ln>
                <a:effectLst>
                  <a:glow rad="101600">
                    <a:schemeClr val="bg1">
                      <a:lumMod val="95000"/>
                      <a:lumOff val="5000"/>
                      <a:alpha val="6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WELCOME</a:t>
            </a:r>
            <a:br>
              <a:rPr lang="en-US" sz="8800" b="1" cap="none" dirty="0" smtClean="0">
                <a:ln w="6600">
                  <a:solidFill>
                    <a:schemeClr val="accent2"/>
                  </a:solidFill>
                  <a:prstDash val="solid"/>
                </a:ln>
                <a:effectLst>
                  <a:glow rad="101600">
                    <a:schemeClr val="bg1">
                      <a:lumMod val="95000"/>
                      <a:lumOff val="5000"/>
                      <a:alpha val="6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8800" b="1" cap="none" dirty="0" smtClean="0">
                <a:ln w="6600">
                  <a:solidFill>
                    <a:schemeClr val="accent2"/>
                  </a:solidFill>
                  <a:prstDash val="solid"/>
                </a:ln>
                <a:effectLst>
                  <a:glow rad="101600">
                    <a:schemeClr val="bg1">
                      <a:lumMod val="95000"/>
                      <a:lumOff val="5000"/>
                      <a:alpha val="6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TO </a:t>
            </a:r>
            <a:br>
              <a:rPr lang="en-US" sz="8800" b="1" cap="none" dirty="0" smtClean="0">
                <a:ln w="6600">
                  <a:solidFill>
                    <a:schemeClr val="accent2"/>
                  </a:solidFill>
                  <a:prstDash val="solid"/>
                </a:ln>
                <a:effectLst>
                  <a:glow rad="101600">
                    <a:schemeClr val="bg1">
                      <a:lumMod val="95000"/>
                      <a:lumOff val="5000"/>
                      <a:alpha val="6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8800" b="1" cap="none" dirty="0" smtClean="0">
                <a:ln w="6600">
                  <a:solidFill>
                    <a:schemeClr val="accent2"/>
                  </a:solidFill>
                  <a:prstDash val="solid"/>
                </a:ln>
                <a:effectLst>
                  <a:glow rad="101600">
                    <a:schemeClr val="bg1">
                      <a:lumMod val="95000"/>
                      <a:lumOff val="5000"/>
                      <a:alpha val="6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OUR PRESENTATION</a:t>
            </a:r>
            <a:endParaRPr lang="en-US" sz="8800" b="1" cap="none" dirty="0">
              <a:ln w="6600">
                <a:solidFill>
                  <a:schemeClr val="accent2"/>
                </a:solidFill>
                <a:prstDash val="solid"/>
              </a:ln>
              <a:effectLst>
                <a:glow rad="101600">
                  <a:schemeClr val="bg1">
                    <a:lumMod val="95000"/>
                    <a:lumOff val="5000"/>
                    <a:alpha val="60000"/>
                  </a:schemeClr>
                </a:glow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713" y="344925"/>
            <a:ext cx="1592059" cy="16804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393010" y="5262740"/>
            <a:ext cx="6496013" cy="1111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1240"/>
              </a:spcBef>
              <a:spcAft>
                <a:spcPts val="800"/>
              </a:spcAft>
            </a:pPr>
            <a:r>
              <a:rPr lang="en-US" sz="2400" dirty="0">
                <a:ln>
                  <a:noFill/>
                </a:ln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Course Code         : </a:t>
            </a:r>
            <a:r>
              <a:rPr lang="en-US" sz="2400" b="1" dirty="0">
                <a:ln>
                  <a:noFill/>
                </a:ln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CSE-2324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1240"/>
              </a:spcBef>
              <a:spcAft>
                <a:spcPts val="800"/>
              </a:spcAft>
            </a:pPr>
            <a:r>
              <a:rPr lang="en-US" sz="2400" dirty="0">
                <a:ln>
                  <a:noFill/>
                </a:ln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Course Title          : </a:t>
            </a:r>
            <a:r>
              <a:rPr lang="en-US" sz="2400" b="1" dirty="0">
                <a:ln>
                  <a:noFill/>
                </a:ln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Digital Logic Design Lab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4269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/>
          <p:cNvGraphicFramePr/>
          <p:nvPr>
            <p:extLst/>
          </p:nvPr>
        </p:nvGraphicFramePr>
        <p:xfrm>
          <a:off x="1299674" y="464365"/>
          <a:ext cx="9813803" cy="625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73017078"/>
              </p:ext>
            </p:extLst>
          </p:nvPr>
        </p:nvGraphicFramePr>
        <p:xfrm>
          <a:off x="3034085" y="6067882"/>
          <a:ext cx="6039576" cy="508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8" name="Diagram 17"/>
          <p:cNvGraphicFramePr/>
          <p:nvPr>
            <p:extLst/>
          </p:nvPr>
        </p:nvGraphicFramePr>
        <p:xfrm>
          <a:off x="5441718" y="3812378"/>
          <a:ext cx="1817462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085" y="1632762"/>
            <a:ext cx="6013200" cy="43427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82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/>
          <p:cNvGraphicFramePr/>
          <p:nvPr>
            <p:extLst/>
          </p:nvPr>
        </p:nvGraphicFramePr>
        <p:xfrm>
          <a:off x="1299674" y="464365"/>
          <a:ext cx="9813803" cy="625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924837131"/>
              </p:ext>
            </p:extLst>
          </p:nvPr>
        </p:nvGraphicFramePr>
        <p:xfrm>
          <a:off x="3034085" y="6067882"/>
          <a:ext cx="6039576" cy="508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8" name="Diagram 17"/>
          <p:cNvGraphicFramePr/>
          <p:nvPr>
            <p:extLst/>
          </p:nvPr>
        </p:nvGraphicFramePr>
        <p:xfrm>
          <a:off x="5441718" y="3812378"/>
          <a:ext cx="1817462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137" y="1316864"/>
            <a:ext cx="6031524" cy="452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5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150630748"/>
              </p:ext>
            </p:extLst>
          </p:nvPr>
        </p:nvGraphicFramePr>
        <p:xfrm>
          <a:off x="1141412" y="618519"/>
          <a:ext cx="10112741" cy="594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8420" y="53635"/>
            <a:ext cx="1393580" cy="455701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154965223"/>
              </p:ext>
            </p:extLst>
          </p:nvPr>
        </p:nvGraphicFramePr>
        <p:xfrm>
          <a:off x="2770192" y="6471020"/>
          <a:ext cx="6501909" cy="386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192" y="1565810"/>
            <a:ext cx="6501909" cy="45527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534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-project-2_X9J19wP6 (online-video-cutter.com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3100" y="1169988"/>
            <a:ext cx="8963025" cy="5041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6" name="Group 5"/>
          <p:cNvGrpSpPr/>
          <p:nvPr/>
        </p:nvGrpSpPr>
        <p:grpSpPr>
          <a:xfrm>
            <a:off x="3173630" y="6394126"/>
            <a:ext cx="6501909" cy="365039"/>
            <a:chOff x="0" y="21940"/>
            <a:chExt cx="6501909" cy="365039"/>
          </a:xfrm>
        </p:grpSpPr>
        <p:sp>
          <p:nvSpPr>
            <p:cNvPr id="7" name="Rounded Rectangle 6"/>
            <p:cNvSpPr/>
            <p:nvPr/>
          </p:nvSpPr>
          <p:spPr>
            <a:xfrm>
              <a:off x="0" y="21940"/>
              <a:ext cx="6501909" cy="365039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 txBox="1"/>
            <p:nvPr/>
          </p:nvSpPr>
          <p:spPr>
            <a:xfrm>
              <a:off x="17820" y="39760"/>
              <a:ext cx="6466269" cy="329399"/>
            </a:xfrm>
            <a:prstGeom prst="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lvl="0" algn="l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err="1" smtClean="0"/>
                <a:t>TinkerCAD</a:t>
              </a:r>
              <a:r>
                <a:rPr lang="en-US" sz="1600" kern="1200" dirty="0" smtClean="0"/>
                <a:t> Simulation Link: </a:t>
              </a:r>
              <a:r>
                <a:rPr lang="en-US" sz="1600" kern="1200" dirty="0" smtClean="0">
                  <a:hlinkClick r:id="rId5"/>
                </a:rPr>
                <a:t>https://www.tinkercad.com/things/j0HApsYQ0br </a:t>
              </a:r>
              <a:endParaRPr lang="en-US" sz="1600" kern="1200" dirty="0"/>
            </a:p>
          </p:txBody>
        </p:sp>
      </p:grp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820901460"/>
              </p:ext>
            </p:extLst>
          </p:nvPr>
        </p:nvGraphicFramePr>
        <p:xfrm>
          <a:off x="1343636" y="392507"/>
          <a:ext cx="9563098" cy="594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206736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11727031"/>
              </p:ext>
            </p:extLst>
          </p:nvPr>
        </p:nvGraphicFramePr>
        <p:xfrm>
          <a:off x="1097453" y="732818"/>
          <a:ext cx="9905998" cy="744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/>
          <p:cNvSpPr/>
          <p:nvPr/>
        </p:nvSpPr>
        <p:spPr>
          <a:xfrm>
            <a:off x="395653" y="2180380"/>
            <a:ext cx="1191064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contribute to contactless hand disinfection in public places and virus infection prevention</a:t>
            </a: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economical and eco-friendly by </a:t>
            </a: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decreasing 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waste emissions</a:t>
            </a:r>
          </a:p>
        </p:txBody>
      </p:sp>
    </p:spTree>
    <p:extLst>
      <p:ext uri="{BB962C8B-B14F-4D97-AF65-F5344CB8AC3E}">
        <p14:creationId xmlns:p14="http://schemas.microsoft.com/office/powerpoint/2010/main" val="179616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87643241"/>
              </p:ext>
            </p:extLst>
          </p:nvPr>
        </p:nvGraphicFramePr>
        <p:xfrm>
          <a:off x="1387599" y="2851764"/>
          <a:ext cx="9905998" cy="1478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127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43100" y="3728597"/>
            <a:ext cx="10248900" cy="222747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0593" y="5122524"/>
            <a:ext cx="10762701" cy="833547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sz="4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 </a:t>
            </a:r>
            <a:r>
              <a: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 Sanitizer using </a:t>
            </a:r>
            <a:r>
              <a:rPr lang="en-US" sz="4800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TinkerCAD</a:t>
            </a:r>
            <a:endParaRPr lang="en-US" sz="48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977" y="3835969"/>
            <a:ext cx="1393580" cy="4557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628" y="-2"/>
            <a:ext cx="2515658" cy="26552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2048606" y="3835969"/>
            <a:ext cx="3525716" cy="58959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 err="1" smtClean="0">
                <a:solidFill>
                  <a:schemeClr val="tx1"/>
                </a:solidFill>
              </a:rPr>
              <a:t>GRoUP</a:t>
            </a:r>
            <a:r>
              <a:rPr lang="en-US" sz="2800" b="1" dirty="0" smtClean="0">
                <a:solidFill>
                  <a:schemeClr val="tx1"/>
                </a:solidFill>
              </a:rPr>
              <a:t> PROJECT ON: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0" b="10257"/>
          <a:stretch/>
        </p:blipFill>
        <p:spPr>
          <a:xfrm>
            <a:off x="8622259" y="-1"/>
            <a:ext cx="3569741" cy="37285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1" t="-702" r="33162" b="19899"/>
          <a:stretch/>
        </p:blipFill>
        <p:spPr>
          <a:xfrm>
            <a:off x="8622260" y="-2"/>
            <a:ext cx="876436" cy="80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5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501897" y="3026461"/>
            <a:ext cx="3419972" cy="121761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8967" y="4503679"/>
            <a:ext cx="3371205" cy="12571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40186" y="1824904"/>
            <a:ext cx="2728429" cy="120155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40186" y="1881714"/>
            <a:ext cx="30157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Md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.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Anamul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Haque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             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Matric ID: C211001           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</a:endParaRP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Section:3AM                      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 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987439862"/>
              </p:ext>
            </p:extLst>
          </p:nvPr>
        </p:nvGraphicFramePr>
        <p:xfrm>
          <a:off x="1273595" y="311130"/>
          <a:ext cx="9876577" cy="500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/>
          <p:cNvSpPr/>
          <p:nvPr/>
        </p:nvSpPr>
        <p:spPr>
          <a:xfrm>
            <a:off x="4451954" y="2771596"/>
            <a:ext cx="360777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Hossain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Mohammad </a:t>
            </a:r>
            <a:r>
              <a:rPr lang="en-US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Meraj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</a:endParaRPr>
          </a:p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Matric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ID: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C211002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</a:endParaRPr>
          </a:p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Section:3AM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745146" y="4560489"/>
            <a:ext cx="40359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Meharaz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 Hossain </a:t>
            </a:r>
          </a:p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Matric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ID: C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</a:rPr>
              <a:t>211019</a:t>
            </a:r>
          </a:p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</a:rPr>
              <a:t>Section:3AM 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637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36176" y="1881556"/>
            <a:ext cx="7804639" cy="3956538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5">
                  <a:shade val="74000"/>
                  <a:satMod val="128000"/>
                  <a:lumMod val="10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688504177"/>
              </p:ext>
            </p:extLst>
          </p:nvPr>
        </p:nvGraphicFramePr>
        <p:xfrm>
          <a:off x="1430214" y="704304"/>
          <a:ext cx="9665678" cy="6145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112478" y="2474742"/>
            <a:ext cx="6062588" cy="29237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1240"/>
              </a:spcBef>
              <a:spcAft>
                <a:spcPts val="800"/>
              </a:spcAft>
            </a:pPr>
            <a:r>
              <a:rPr 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Md</a:t>
            </a:r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44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Ziaur</a:t>
            </a:r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Rahman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1240"/>
              </a:spcBef>
              <a:spcAft>
                <a:spcPts val="800"/>
              </a:spcAft>
            </a:pP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Lecturer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1240"/>
              </a:spcBef>
              <a:spcAft>
                <a:spcPts val="800"/>
              </a:spcAft>
            </a:pPr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Dept. Of CSE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26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48310" y="1440141"/>
            <a:ext cx="786627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endParaRPr lang="en-US" sz="3600" dirty="0"/>
          </a:p>
        </p:txBody>
      </p:sp>
      <p:sp>
        <p:nvSpPr>
          <p:cNvPr id="2" name="AutoShape 2" descr="Role of Automatic Hand Sanitizer Dispenser in Fighting COVID-19 in India -  Oak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474" y="3601304"/>
            <a:ext cx="4501662" cy="30911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-91448" y="1015397"/>
            <a:ext cx="7906971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During </a:t>
            </a: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COVID-19 </a:t>
            </a: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pandemic, keeping hands clean is especially important to help prevent the virus from spreading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32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3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Of The Available Hand Sanitizers Do Not Operate </a:t>
            </a:r>
            <a:r>
              <a:rPr lang="en-US" sz="3200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Automatically.An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Automatic Hand Sanitizer Which Will Operate On Its Own</a:t>
            </a:r>
            <a:r>
              <a:rPr lang="en-US" sz="28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474" y="415818"/>
            <a:ext cx="4501662" cy="24664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1" t="-702" r="33162" b="19899"/>
          <a:stretch/>
        </p:blipFill>
        <p:spPr>
          <a:xfrm>
            <a:off x="7578474" y="415818"/>
            <a:ext cx="649643" cy="59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557568773"/>
              </p:ext>
            </p:extLst>
          </p:nvPr>
        </p:nvGraphicFramePr>
        <p:xfrm>
          <a:off x="1141412" y="618519"/>
          <a:ext cx="10112741" cy="594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1322522"/>
            <a:ext cx="10112741" cy="49024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8420" y="53635"/>
            <a:ext cx="1393580" cy="455701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37850244"/>
              </p:ext>
            </p:extLst>
          </p:nvPr>
        </p:nvGraphicFramePr>
        <p:xfrm>
          <a:off x="2946827" y="6389897"/>
          <a:ext cx="6501909" cy="386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48105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4091095995"/>
              </p:ext>
            </p:extLst>
          </p:nvPr>
        </p:nvGraphicFramePr>
        <p:xfrm>
          <a:off x="1299674" y="464365"/>
          <a:ext cx="9813803" cy="625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616485617"/>
              </p:ext>
            </p:extLst>
          </p:nvPr>
        </p:nvGraphicFramePr>
        <p:xfrm>
          <a:off x="2435469" y="6067882"/>
          <a:ext cx="7025054" cy="508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8" name="Diagram 17"/>
          <p:cNvGraphicFramePr/>
          <p:nvPr>
            <p:extLst>
              <p:ext uri="{D42A27DB-BD31-4B8C-83A1-F6EECF244321}">
                <p14:modId xmlns:p14="http://schemas.microsoft.com/office/powerpoint/2010/main" val="3193596854"/>
              </p:ext>
            </p:extLst>
          </p:nvPr>
        </p:nvGraphicFramePr>
        <p:xfrm>
          <a:off x="5441718" y="3812378"/>
          <a:ext cx="1817462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469" y="1205885"/>
            <a:ext cx="7025054" cy="47068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704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/>
          <p:cNvGraphicFramePr/>
          <p:nvPr>
            <p:extLst/>
          </p:nvPr>
        </p:nvGraphicFramePr>
        <p:xfrm>
          <a:off x="1299674" y="464365"/>
          <a:ext cx="9813803" cy="625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721859267"/>
              </p:ext>
            </p:extLst>
          </p:nvPr>
        </p:nvGraphicFramePr>
        <p:xfrm>
          <a:off x="3034085" y="6067882"/>
          <a:ext cx="6039576" cy="508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8" name="Diagram 17"/>
          <p:cNvGraphicFramePr/>
          <p:nvPr>
            <p:extLst/>
          </p:nvPr>
        </p:nvGraphicFramePr>
        <p:xfrm>
          <a:off x="5441718" y="3812378"/>
          <a:ext cx="1817462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085" y="1871570"/>
            <a:ext cx="6039576" cy="38816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575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/>
          <p:cNvGraphicFramePr/>
          <p:nvPr>
            <p:extLst/>
          </p:nvPr>
        </p:nvGraphicFramePr>
        <p:xfrm>
          <a:off x="1299674" y="464365"/>
          <a:ext cx="9813803" cy="625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48197612"/>
              </p:ext>
            </p:extLst>
          </p:nvPr>
        </p:nvGraphicFramePr>
        <p:xfrm>
          <a:off x="2914581" y="6067882"/>
          <a:ext cx="6159080" cy="508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8" name="Diagram 17"/>
          <p:cNvGraphicFramePr/>
          <p:nvPr>
            <p:extLst/>
          </p:nvPr>
        </p:nvGraphicFramePr>
        <p:xfrm>
          <a:off x="5441718" y="3812378"/>
          <a:ext cx="1817462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581" y="1377882"/>
            <a:ext cx="6159080" cy="44016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570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698</TotalTime>
  <Words>198</Words>
  <Application>Microsoft Office PowerPoint</Application>
  <PresentationFormat>Widescreen</PresentationFormat>
  <Paragraphs>45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Black</vt:lpstr>
      <vt:lpstr>Calibri</vt:lpstr>
      <vt:lpstr>Times New Roman</vt:lpstr>
      <vt:lpstr>Trebuchet MS</vt:lpstr>
      <vt:lpstr>Tw Cen MT</vt:lpstr>
      <vt:lpstr>Wingdings</vt:lpstr>
      <vt:lpstr>Circuit</vt:lpstr>
      <vt:lpstr>WELCOME TO  OUR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Asus</dc:creator>
  <cp:lastModifiedBy>Asus</cp:lastModifiedBy>
  <cp:revision>44</cp:revision>
  <dcterms:created xsi:type="dcterms:W3CDTF">2022-05-26T08:01:51Z</dcterms:created>
  <dcterms:modified xsi:type="dcterms:W3CDTF">2022-05-31T05:47:20Z</dcterms:modified>
</cp:coreProperties>
</file>

<file path=docProps/thumbnail.jpeg>
</file>